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69" r:id="rId2"/>
    <p:sldId id="262" r:id="rId3"/>
    <p:sldId id="272" r:id="rId4"/>
    <p:sldId id="273" r:id="rId5"/>
    <p:sldId id="274" r:id="rId6"/>
    <p:sldId id="275" r:id="rId7"/>
    <p:sldId id="264" r:id="rId8"/>
    <p:sldId id="271" r:id="rId9"/>
  </p:sldIdLst>
  <p:sldSz cx="18288000" cy="10282238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Scanning the Data Outside                     of the Primary Key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Sometimes we need to access data, when we do not know the key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Just Like with a Map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Sometimes we need to access data, when we do not know the key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With a map, we would have to iterate over all the keys, and check the value associated with each key, until we find the data item we are interested in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Just Like with a Map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069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Sometimes we need to access data, when we do not know the key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With a map, we would have to iterate over all the keys, and check the value associated with each key, until we find the data item we are interested in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can do the same thing with DynamoDB, it is called a scan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Just Like with a Map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0698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Sometimes we need to access data, when we do not know the key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With a map, we would have to iterate over all the keys, and check the value associated with each key, until we find the data item we are interested in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can do the same thing with DynamoDB, it is called a scan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Remember, that a scan will loop through every element in your table, and return values that match your filter expression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Just Like with a Map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0698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Sometimes we need to access data, when we do not know the key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With a map, we would have to iterate over all the keys, and check the value associated with each key, until we find the data item we are interested in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can do the same thing with DynamoDB, it is called a scan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Remember, that a scan will loop through every element in your table, and return values that match your filter expression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means as the table grows, it will get slower and consume more                                     read capacity 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Just Like with a Map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0698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9600" dirty="0"/>
              <a:t>Let </a:t>
            </a:r>
            <a:r>
              <a:rPr lang="en-IN" sz="9600" dirty="0"/>
              <a:t>U</a:t>
            </a:r>
            <a:r>
              <a:rPr lang="en" sz="9600" dirty="0"/>
              <a:t>s Look At                                    </a:t>
            </a:r>
            <a:r>
              <a:rPr lang="en-IN" sz="9600" dirty="0"/>
              <a:t>a</a:t>
            </a:r>
            <a:r>
              <a:rPr lang="en" sz="9600" dirty="0"/>
              <a:t> Few Examples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29296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Performance Analysis</a:t>
            </a:r>
            <a:r>
              <a:rPr lang="en-US" sz="96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:                 Queries </a:t>
            </a: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versus Scans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68109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353</Words>
  <Application>Microsoft Office PowerPoint</Application>
  <PresentationFormat>Custom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Roboto</vt:lpstr>
      <vt:lpstr>Packt</vt:lpstr>
      <vt:lpstr>Scanning the Data Outside                     of the Primary Key</vt:lpstr>
      <vt:lpstr>Just Like with a Map</vt:lpstr>
      <vt:lpstr>Just Like with a Map</vt:lpstr>
      <vt:lpstr>Just Like with a Map</vt:lpstr>
      <vt:lpstr>Just Like with a Map</vt:lpstr>
      <vt:lpstr>Just Like with a Map</vt:lpstr>
      <vt:lpstr>Let Us Look At                                    a Few Examples</vt:lpstr>
      <vt:lpstr>Performance Analysis:                 Queries versus Scans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Aiman Khan</cp:lastModifiedBy>
  <cp:revision>36</cp:revision>
  <dcterms:modified xsi:type="dcterms:W3CDTF">2019-05-29T12:34:16Z</dcterms:modified>
</cp:coreProperties>
</file>