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69" r:id="rId2"/>
    <p:sldId id="262" r:id="rId3"/>
    <p:sldId id="277" r:id="rId4"/>
    <p:sldId id="278" r:id="rId5"/>
    <p:sldId id="279" r:id="rId6"/>
    <p:sldId id="276" r:id="rId7"/>
    <p:sldId id="280" r:id="rId8"/>
    <p:sldId id="281" r:id="rId9"/>
    <p:sldId id="275" r:id="rId10"/>
    <p:sldId id="282" r:id="rId11"/>
    <p:sldId id="283" r:id="rId12"/>
    <p:sldId id="271" r:id="rId13"/>
  </p:sldIdLst>
  <p:sldSz cx="18288000" cy="10282238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995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995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98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98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986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9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851900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Performance Analysis:               Queries versus Scans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Remember that DynamoDB capacity is provisioned in terms of read and       write capacity units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scan operation can consume all of the provisioned read, throughout for a large table in a single operation, meaning other parts of the application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Impact of Scans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20116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Remember that DynamoDB capacity is provisioned in terms of read and       write capacity units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scan operation can consume all of the provisioned read, throughout for a large table in a single operation, meaning other parts of the application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 general, using a scan is an unacceptable compromise, and should only be used in edge cases, where you need to search for specific values on                      an ad-hoc basis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Impact of Scans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20116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177782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80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Accessing Data Outside of the Primary Key Using Secondary Indexes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16595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Fundamentally, the performance of a query against a single item is O(1)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Remember: A Query Is a Lookup Against an Index</a:t>
            </a:r>
            <a:endParaRPr lang="en" sz="440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Fundamentally, the performance of a query against a single item is O(1)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That means, the time the query takes to return is unrelated to the number of elements in the table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Remember: A Query Is a Lookup Against an Index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67818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Fundamentally, the performance of a query against a single item is O(1)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That means, the time the query takes to return is unrelated to the number of elements in the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Of course, adding range expressions against sort keys, and filter expressions against result sets adds to the execution time required by the database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Remember: A Query Is a Lookup Against an Index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67818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Fundamentally, the performance of a query against a single item is O(1)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That means, the time the query takes to return is unrelated to the number of elements in the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Of course, adding range expressions against sort keys, and filter expressions against result sets adds to the execution time required by the database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guarantees average response times of around 10ms for                            query expressions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Remember: A Query Is a Lookup Against an Index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67818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937262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performance of a scan is O(n), that means, the time the operation takes is directly proportional to the number of elements in the table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Scans Are a Different Story Altogether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38103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924736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performance of a scan is O(n), that means, the time the operation takes is directly proportional to the number of elements in the table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DynamoDB scan operation can actually read every single element in the table, although you have the ability to limit the number of objects that will be returned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Scans Are a Different Story Altogether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37730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83705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performance of a scan is O(n), that means, the time the operation takes is directly proportional to the number of elements in the table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DynamoDB scan operation can actually read every single element in the table, although you have the ability to limit the number of objects that will be returned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Filter expressions get executed after the scan has taken place, so there’s nothing you can do to improve performance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Scans Are a Different Story Altogether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37730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Remember that DynamoDB capacity is provisioned in terms of read and       write capacity units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Impact of Scans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119716008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563</Words>
  <Application>Microsoft Office PowerPoint</Application>
  <PresentationFormat>Custom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Roboto</vt:lpstr>
      <vt:lpstr>Packt</vt:lpstr>
      <vt:lpstr>Performance Analysis:               Queries versus Scans</vt:lpstr>
      <vt:lpstr>Remember: A Query Is a Lookup Against an Index</vt:lpstr>
      <vt:lpstr>Remember: A Query Is a Lookup Against an Index</vt:lpstr>
      <vt:lpstr>Remember: A Query Is a Lookup Against an Index</vt:lpstr>
      <vt:lpstr>Remember: A Query Is a Lookup Against an Index</vt:lpstr>
      <vt:lpstr>Scans Are a Different Story Altogether</vt:lpstr>
      <vt:lpstr>Scans Are a Different Story Altogether</vt:lpstr>
      <vt:lpstr>Scans Are a Different Story Altogether</vt:lpstr>
      <vt:lpstr>Impact of Scans</vt:lpstr>
      <vt:lpstr>Impact of Scans</vt:lpstr>
      <vt:lpstr>Impact of Scans</vt:lpstr>
      <vt:lpstr>Accessing Data Outside of the Primary Key Using Secondary Indexes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Aiman Khan</cp:lastModifiedBy>
  <cp:revision>34</cp:revision>
  <dcterms:modified xsi:type="dcterms:W3CDTF">2019-05-29T12:35:06Z</dcterms:modified>
</cp:coreProperties>
</file>