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69" r:id="rId2"/>
    <p:sldId id="262" r:id="rId3"/>
    <p:sldId id="276" r:id="rId4"/>
    <p:sldId id="277" r:id="rId5"/>
    <p:sldId id="264" r:id="rId6"/>
    <p:sldId id="275" r:id="rId7"/>
    <p:sldId id="278" r:id="rId8"/>
    <p:sldId id="279" r:id="rId9"/>
    <p:sldId id="280" r:id="rId10"/>
    <p:sldId id="274" r:id="rId11"/>
    <p:sldId id="281" r:id="rId12"/>
    <p:sldId id="282" r:id="rId13"/>
    <p:sldId id="283" r:id="rId14"/>
    <p:sldId id="272" r:id="rId15"/>
  </p:sldIdLst>
  <p:sldSz cx="18288000" cy="1028223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3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3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34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3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9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9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9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581781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80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Accessing Data Outside of the Primary Key Using Secondary Indexes</a:t>
            </a:r>
            <a:br>
              <a:rPr lang="en-US" sz="80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</a:br>
            <a:endParaRPr lang="en-US" sz="80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Secondary index can be thought of like a second table, that is synchronized with your base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 Little More Detail 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8826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Secondary index can be thought of like a second table, that is synchronized with your base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must specify and are charged additional read/write capacity units for the index, just like another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 Little More Detail 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334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Secondary index can be thought of like a second table, that is synchronized with your base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must specify and are charged additional read/write capacity units for the index, just like another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 is eventually consistent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 Little More Detail 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334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A Secondary </a:t>
            </a:r>
            <a:r>
              <a:rPr lang="en-IN" sz="4002" dirty="0">
                <a:solidFill>
                  <a:srgbClr val="434343"/>
                </a:solidFill>
              </a:rPr>
              <a:t>index can be thought of like a second table, that is synchronized with your base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must specify and are charged additional read/write capacity units for the index, just like another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 is eventually consistent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Under the hood, Amazon replicates the transaction logs from your base table, and applies them to a second DynamoDB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 Little More Detail 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33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295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sz="8000" dirty="0"/>
              <a:t>Scaling Your DynamoDB Application: Autoscaling, Global Tables and DAX</a:t>
            </a:r>
            <a:endParaRPr lang="en" sz="80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08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established that scanning a table is appropriate, only under ad-hoc edge cases, and is not something that should be baked into the application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Are Often Use Cases Where Querying On Key Alone Is Not Enough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established that scanning a table is appropriate, only under ad-hoc                   edge cases, and is not something that should be baked into the application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 how do we solve for use cases, where we regularly need to query on other attributes in our table?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Are Often Use Cases Where Querying On Key Alone Is Not Enough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015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established that scanning a table is appropriate, only under ad-hoc edge cases, and is not something that should be baked into the application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 how do we solve for use cases, where we regularly need to query on other attributes in our table?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solution is to create something called a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Are Often Use Cases Where Querying On Key Alone Is Not Enough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0158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9600" dirty="0"/>
              <a:t>A Secondary Index Is </a:t>
            </a:r>
            <a:r>
              <a:rPr lang="en-IN" sz="9600" dirty="0"/>
              <a:t>a</a:t>
            </a:r>
            <a:r>
              <a:rPr lang="en" sz="9600" dirty="0"/>
              <a:t> </a:t>
            </a:r>
            <a:r>
              <a:rPr lang="en-GB" sz="9600" dirty="0"/>
              <a:t>Synchronized</a:t>
            </a:r>
            <a:r>
              <a:rPr lang="en" sz="9600" dirty="0"/>
              <a:t> Data Structure Along </a:t>
            </a:r>
            <a:r>
              <a:rPr lang="en-IN" sz="9600" dirty="0"/>
              <a:t>w</a:t>
            </a:r>
            <a:r>
              <a:rPr lang="en" sz="9600" dirty="0"/>
              <a:t>ith </a:t>
            </a:r>
            <a:r>
              <a:rPr lang="en-IN" sz="9600" dirty="0"/>
              <a:t>a</a:t>
            </a:r>
            <a:r>
              <a:rPr lang="en" sz="9600" dirty="0"/>
              <a:t>n Alternate Key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There are two types of Secondary Index: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Types of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4285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There are two types of Secondary Index: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Global: An index with a partition key and sort key, different from those on the base table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With a Global Secondary Index (or GSI) queries can span all data across all partitions in the base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Types of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979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There are two types of Secondary Index: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Local: An index that has the same partition key, but a different sort key 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The Local Secondary Index (or LSI) is considered local, because every partition of an LSI is scoped to a base table partition, that has the same partition key value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Types of Secondary Indexes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9795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There are two types of Secondary Index: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Local: An index that has the same partition key, but a different sort key  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The Local Secondary Index (or LSI) is considered local, because every partition of an LSI is scoped to a base table partition, that has the same partition key value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You can have up to 5 LSIs, and up to 20 GSIs per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Types of Secondary Indexes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9795316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601</Words>
  <Application>Microsoft Office PowerPoint</Application>
  <PresentationFormat>Custom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 New</vt:lpstr>
      <vt:lpstr>Arial</vt:lpstr>
      <vt:lpstr>Roboto</vt:lpstr>
      <vt:lpstr>Calibri</vt:lpstr>
      <vt:lpstr>Packt</vt:lpstr>
      <vt:lpstr>Accessing Data Outside of the Primary Key Using Secondary Indexes </vt:lpstr>
      <vt:lpstr>There Are Often Use Cases Where Querying On Key Alone Is Not Enough</vt:lpstr>
      <vt:lpstr>There Are Often Use Cases Where Querying On Key Alone Is Not Enough</vt:lpstr>
      <vt:lpstr>There Are Often Use Cases Where Querying On Key Alone Is Not Enough</vt:lpstr>
      <vt:lpstr>A Secondary Index Is a Synchronized Data Structure Along with an Alternate Key</vt:lpstr>
      <vt:lpstr>Types of Secondary Indexes</vt:lpstr>
      <vt:lpstr>Types of Secondary Indexes</vt:lpstr>
      <vt:lpstr>Types of Secondary Indexes (Continued)</vt:lpstr>
      <vt:lpstr>Types of Secondary Indexes (Continued)</vt:lpstr>
      <vt:lpstr>A Little More Detail </vt:lpstr>
      <vt:lpstr>A Little More Detail </vt:lpstr>
      <vt:lpstr>A Little More Detail </vt:lpstr>
      <vt:lpstr>A Little More Detail </vt:lpstr>
      <vt:lpstr>Scaling Your DynamoDB Application: Autoscaling, Global Tables and DAX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44</cp:revision>
  <dcterms:modified xsi:type="dcterms:W3CDTF">2019-07-04T09:18:24Z</dcterms:modified>
</cp:coreProperties>
</file>