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37"/>
  </p:notesMasterIdLst>
  <p:sldIdLst>
    <p:sldId id="274" r:id="rId3"/>
    <p:sldId id="269" r:id="rId4"/>
    <p:sldId id="262" r:id="rId5"/>
    <p:sldId id="282" r:id="rId6"/>
    <p:sldId id="283" r:id="rId7"/>
    <p:sldId id="284" r:id="rId8"/>
    <p:sldId id="275" r:id="rId9"/>
    <p:sldId id="285" r:id="rId10"/>
    <p:sldId id="286" r:id="rId11"/>
    <p:sldId id="276" r:id="rId12"/>
    <p:sldId id="287" r:id="rId13"/>
    <p:sldId id="288" r:id="rId14"/>
    <p:sldId id="289" r:id="rId15"/>
    <p:sldId id="290" r:id="rId16"/>
    <p:sldId id="294" r:id="rId17"/>
    <p:sldId id="305" r:id="rId18"/>
    <p:sldId id="306" r:id="rId19"/>
    <p:sldId id="307" r:id="rId20"/>
    <p:sldId id="308" r:id="rId21"/>
    <p:sldId id="278" r:id="rId22"/>
    <p:sldId id="295" r:id="rId23"/>
    <p:sldId id="296" r:id="rId24"/>
    <p:sldId id="279" r:id="rId25"/>
    <p:sldId id="297" r:id="rId26"/>
    <p:sldId id="298" r:id="rId27"/>
    <p:sldId id="299" r:id="rId28"/>
    <p:sldId id="300" r:id="rId29"/>
    <p:sldId id="280" r:id="rId30"/>
    <p:sldId id="301" r:id="rId31"/>
    <p:sldId id="281" r:id="rId32"/>
    <p:sldId id="302" r:id="rId33"/>
    <p:sldId id="303" r:id="rId34"/>
    <p:sldId id="304" r:id="rId35"/>
    <p:sldId id="271" r:id="rId36"/>
  </p:sldIdLst>
  <p:sldSz cx="18288000" cy="10282238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303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303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303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30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303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108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540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316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125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97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253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253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253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380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380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380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380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380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1987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19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148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148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148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148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84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849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84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1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5"/>
            </a:lvl2pPr>
            <a:lvl3pPr lvl="2" rtl="0">
              <a:spcBef>
                <a:spcPts val="0"/>
              </a:spcBef>
              <a:buSzPct val="100000"/>
              <a:defRPr sz="9775"/>
            </a:lvl3pPr>
            <a:lvl4pPr lvl="3" rtl="0">
              <a:spcBef>
                <a:spcPts val="0"/>
              </a:spcBef>
              <a:buSzPct val="100000"/>
              <a:defRPr sz="9775"/>
            </a:lvl4pPr>
            <a:lvl5pPr lvl="4" rtl="0">
              <a:spcBef>
                <a:spcPts val="0"/>
              </a:spcBef>
              <a:buSzPct val="100000"/>
              <a:defRPr sz="9775"/>
            </a:lvl5pPr>
            <a:lvl6pPr lvl="5" rtl="0">
              <a:spcBef>
                <a:spcPts val="0"/>
              </a:spcBef>
              <a:buSzPct val="100000"/>
              <a:defRPr sz="9775"/>
            </a:lvl6pPr>
            <a:lvl7pPr lvl="6" rtl="0">
              <a:spcBef>
                <a:spcPts val="0"/>
              </a:spcBef>
              <a:buSzPct val="100000"/>
              <a:defRPr sz="9775"/>
            </a:lvl7pPr>
            <a:lvl8pPr lvl="7" rtl="0">
              <a:spcBef>
                <a:spcPts val="0"/>
              </a:spcBef>
              <a:buSzPct val="100000"/>
              <a:defRPr sz="9775"/>
            </a:lvl8pPr>
            <a:lvl9pPr lvl="8" rtl="0">
              <a:spcBef>
                <a:spcPts val="0"/>
              </a:spcBef>
              <a:buSzPct val="100000"/>
              <a:defRPr sz="977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1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8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29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 dirty="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2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2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727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573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302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127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099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495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76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 dirty="0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 dirty="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969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584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1" y="2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 dirty="0"/>
          </a:p>
        </p:txBody>
      </p:sp>
      <p:sp>
        <p:nvSpPr>
          <p:cNvPr id="48" name="Shape 48"/>
          <p:cNvSpPr/>
          <p:nvPr/>
        </p:nvSpPr>
        <p:spPr>
          <a:xfrm rot="5400000">
            <a:off x="3895231" y="5033120"/>
            <a:ext cx="10281038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 dirty="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1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6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1" y="5556361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8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1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9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3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 dirty="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1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1" y="3836376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1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6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6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40534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28937" y="4204435"/>
            <a:ext cx="16743304" cy="1899402"/>
          </a:xfrm>
          <a:prstGeom prst="rect">
            <a:avLst/>
          </a:prstGeom>
        </p:spPr>
        <p:txBody>
          <a:bodyPr lIns="186109" tIns="186109" rIns="186109" bIns="186109" anchor="b" anchorCtr="0">
            <a:noAutofit/>
          </a:bodyPr>
          <a:lstStyle/>
          <a:p>
            <a:pPr algn="ctr"/>
            <a:r>
              <a:rPr lang="en-IN" sz="8000" dirty="0"/>
              <a:t>Scaling Your DynamoDB Application: Autoscaling, Global Tables, and DAX</a:t>
            </a:r>
            <a:endParaRPr lang="en-US" sz="8000" dirty="0"/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28937" y="5154136"/>
            <a:ext cx="16743304" cy="1899402"/>
          </a:xfrm>
          <a:prstGeom prst="rect">
            <a:avLst/>
          </a:prstGeom>
          <a:noFill/>
          <a:ln>
            <a:noFill/>
          </a:ln>
        </p:spPr>
        <p:txBody>
          <a:bodyPr lIns="186109" tIns="186109" rIns="186109" bIns="18610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sz="4398" dirty="0">
                <a:solidFill>
                  <a:srgbClr val="FFFFFF"/>
                </a:solidFill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If you decide to provision capacity yourself, you must choose how many units you want to allocate to a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Read Capacity Units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91204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If you decide to provision capacity yourself, you must choose how many units you want to allocate to a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One Read Capacity Unit (RCU) represents one strongly consistent read, or two eventually consistent reads for an item up to 4KB in size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Read Capacity Units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40058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If you decide to provision capacity yourself, you must choose how many units you want to allocate to a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One Read Capacity Unit (RCU) represents one strongly consistent read, or two eventually consistent reads for an item up to 4KB in size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If the item is larger than 4KB, additional capacity units are consumed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Read Capacity Units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40058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If you decide to provision capacity yourself, you must choose how many units you want to allocate to a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One Read Capacity Unit (RCU) represents one strongly consistent read, or two eventually consistent reads for an item up to 4KB in size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If the item is larger than 4KB, additional capacity units are consumed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Transactional reads consume two RCUs, for items up to 4KB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Read Capacity Units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40058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If you decide to provision capacity yourself, you must choose how many units you want to allocate to a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One Read Capacity Unit (RCU) represents one strongly consistent read, or two eventually consistent reads for an item up to 4KB in size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If the item is larger than 4KB, additional capacity units are consumed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Transactional reads consume two RCUs, for items up to 4KB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RCUs refill every second, so 1 RCU gives you one strongly consistent </a:t>
            </a:r>
          </a:p>
          <a:p>
            <a:pPr marL="203226">
              <a:buClr>
                <a:srgbClr val="434343"/>
              </a:buClr>
            </a:pPr>
            <a:r>
              <a:rPr lang="en-IN" sz="4000" dirty="0">
                <a:solidFill>
                  <a:srgbClr val="434343"/>
                </a:solidFill>
              </a:rPr>
              <a:t>	read per second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Read Capacity Units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40058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89032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One Write Capacity Unit (WCU) represents one write, for an item up to 1KB                       in size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Write Capacity Units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27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89032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One Write Capacity Unit (WCU) represents one write, for an item up to 1KB                       in size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If the item is larger than 1KB, additional write capacity units                                  are consumed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Write Capacity Units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07221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89032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One Write Capacity Unit (WCU) represents one write, for an item up to 1KB                       in size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If the item is larger than 1KB, additional write capacity units                                  are consumed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Transactional writes consume two WCUs, for items up to 1KB</a:t>
            </a:r>
          </a:p>
          <a:p>
            <a:pPr marL="203226">
              <a:buClr>
                <a:srgbClr val="434343"/>
              </a:buClr>
            </a:pPr>
            <a:r>
              <a:rPr lang="en-IN" sz="4000" dirty="0">
                <a:solidFill>
                  <a:srgbClr val="434343"/>
                </a:solidFill>
              </a:rPr>
              <a:t>	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Write Capacity Units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96950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89032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One Write Capacity Unit (WCU) represents one write, for an item up to 1KB                       in size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If the item is larger than 1KB, additional write capacity units                                  are consumed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Transactional writes consume two WCUs, for items up to 1KB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RCU’s refill every second, so 1 RCU gives you one strongly consistent read </a:t>
            </a:r>
          </a:p>
          <a:p>
            <a:pPr marL="203226">
              <a:buClr>
                <a:srgbClr val="434343"/>
              </a:buClr>
            </a:pPr>
            <a:r>
              <a:rPr lang="en-IN" sz="4000" dirty="0">
                <a:solidFill>
                  <a:srgbClr val="434343"/>
                </a:solidFill>
              </a:rPr>
              <a:t>	per second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Write Capacity Units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52215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89032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One Write Capacity Unit (WCU) represents one write, for an item up to 1KB                       in size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If the item is larger than 1KB, additional write capacity units                                  are consumed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Transactional writes consume two WCUs, for items up to 1KB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RCU’s refill every second, so 1 RCU gives you one strongly consistent read </a:t>
            </a:r>
          </a:p>
          <a:p>
            <a:pPr marL="203226">
              <a:buClr>
                <a:srgbClr val="434343"/>
              </a:buClr>
            </a:pPr>
            <a:r>
              <a:rPr lang="en-IN" sz="4000" dirty="0">
                <a:solidFill>
                  <a:srgbClr val="434343"/>
                </a:solidFill>
              </a:rPr>
              <a:t>	per second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The maximum allowable item size is 400KB: Writing one item of this size per second would require 400 WCU’s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Write Capacity Units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7271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684471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8000" dirty="0"/>
              <a:t>The Unit of Performance in DynamoDB: Provisioned Capacity Units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also allows you to temporarily burst beyond your                          provisioned capacity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GB" sz="4400" dirty="0"/>
              <a:t>Bursting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584073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also allows you to temporarily burst beyond your                          provisioned capacity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Dynamo works by retaining up to five minutes of unused capacity units,               for you to use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GB" sz="4400" dirty="0"/>
              <a:t>Bursting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76761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DynamoDB also allows you to temporarily burst beyond your                          provisioned capacity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Dynamo works by retaining up to five minutes of unused capacity units,               for you to use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For example, if you have a table configured with 1 RCU and the table                  remains idle for a five minute period, at the end of this period, you will                     have accumulated 300 RCUs, which are available in a rolling window for                            burst capacity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GB" sz="4400" dirty="0"/>
              <a:t>Bursting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76761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 that DynamoDB is a distributed system, and your provisioned capacity is distributed across all partitions in a given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Partition Limits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3808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 that DynamoDB is a distributed system, and your provisioned capacity is distributed across all partitions in a given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Let us say, you have provisioned a table with 400 RCUs and 400 WCUs, and that table has 4 partitions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Partition Limits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293456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 that DynamoDB is a distributed system, and your provisioned capacity is distributed across all partitions in a given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Let us say, you have provisioned a table with 400 RCUs and 400 WCUs, and that table has 4 partitions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Each partition will be allocated 100 RCUs and 100 WCUs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Partition Limits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293456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 that DynamoDB is a distributed system, and your provisioned capacity is distributed across all partitions in a given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Let us say, you have provisioned a table with 400 RCUs and 400 WCUs, and that table has 4 partitions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Each partition will be allocated 100 RCUs and 100 WCUs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more than 100 RCUs or 100 WCUs are consumed on a given partition, it will start to get throttled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Partition Limits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293456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 that DynamoDB is a distributed system, and your provisioned capacity is distributed across all partitions in a given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Let us say, you have provisioned a table with 400 RCUs and 400 WCUs, and that table has 4 partitions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Each partition will be allocated 100 RCUs and 100 WCUs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more than 100 RCUs or 100 WCUs are consumed on a given partition, it will start to get throttled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is called a “hot partition” scenario, where read/write load is                              unevenly distributed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Partition Limits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293456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 attempts to alleviate this issue, by dynamically reallocating provisioned capacity to hot partitions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Adaptive Capacity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919045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 attempts to alleviate this issue, by dynamically reallocating provisioned capacity to hot partitions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Adaptive Capacity</a:t>
            </a:r>
            <a:endParaRPr lang="en" sz="4402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BE936-6B1D-48ED-A9B6-10BBCF20A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3437" y="3812146"/>
            <a:ext cx="9981126" cy="40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2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fully managed NoSQL database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Let Us Briefly Re-Visit What DynamoDB Is</a:t>
            </a:r>
            <a:endParaRPr lang="en" sz="4402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last piece of the puzzle is the pricing model you pay, for provisioned RCUs, WCUs, and consumed storage; these prices are for EU-West-1 (Ireland)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Pricing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66770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last piece of the puzzle is the pricing model you pay, for provisioned RCUs, WCUs, and consumed storage; these prices are for EU-West-1 (Ireland)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$0.000147 per RCU/ hour: $0.10/month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Pricing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289660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last piece of the puzzle is the pricing model you pay, for provisioned RCUs, WCUs, and consumed storage; these prices are for EU-West-1 (Ireland)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$0.000147 per RCU/ hour: $0.10/month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$0.000735 per WCU/hour: $0.53/month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Pricing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289660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last piece of the puzzle is the pricing model you pay, for provisioned RCUs, WCUs, and consumed storage; these prices are for EU-West-1 (Ireland)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$0.000147 per RCU/ hour: $0.10/month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$0.000735 per WCU/hour: $0.53/month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$0.283 per GB per month. First 25GB is free!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Pricing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289660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3541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9600"/>
              <a:t>Automatically Responding to </a:t>
            </a:r>
            <a:r>
              <a:rPr lang="en-IN" sz="9600" dirty="0"/>
              <a:t>the Demand with Autoscaling 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42354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fully managed NoSQL database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closest thing we can get to database, as a service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Let Us Briefly Re-Visit What DynamoDB Is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7122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fully managed NoSQL database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closest thing we can get to database, as a service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never have to think about servers, operating systems or networking, we just configure the service and consume it via API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Let Us Briefly Re-Visit What DynamoDB Is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7122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fully managed NoSQL database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closest thing we can get to database, as a service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never have to think about servers, operating systems or networking, we just configure the service and consume it via API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Under the hood, Amazon needs to be able to manage capacity for each users table, and correspondingly bill for usage of that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Let Us Briefly Re-Visit What DynamoDB Is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7122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Read capacity units: The amount of read capacity you provision against                   your table, also applies to indexes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Scaling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64668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Read capacity units: The amount of read capacity you provision against                   your table, also applies to indexes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Write capacity unit: The amount of write capacity you provision against                  your table, again also applies to indexes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Scaling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27656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Read capacity units: The amount of read capacity you provision against                   your table, also applies to indexes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Write capacity unit: The amount of write capacity you provision against                  your table, again also applies to indexes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Storage: Scales transparently, but the maximum storage for a single                      partition is 10GB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Scaling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276563216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1476</Words>
  <Application>Microsoft Office PowerPoint</Application>
  <PresentationFormat>Custom</PresentationFormat>
  <Paragraphs>127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Roboto</vt:lpstr>
      <vt:lpstr>Calibri</vt:lpstr>
      <vt:lpstr>Packt</vt:lpstr>
      <vt:lpstr>1_Packt</vt:lpstr>
      <vt:lpstr>Scaling Your DynamoDB Application: Autoscaling, Global Tables, and DAX</vt:lpstr>
      <vt:lpstr>The Unit of Performance in DynamoDB: Provisioned Capacity Units</vt:lpstr>
      <vt:lpstr>Let Us Briefly Re-Visit What DynamoDB Is</vt:lpstr>
      <vt:lpstr>Let Us Briefly Re-Visit What DynamoDB Is</vt:lpstr>
      <vt:lpstr>Let Us Briefly Re-Visit What DynamoDB Is</vt:lpstr>
      <vt:lpstr>Let Us Briefly Re-Visit What DynamoDB Is</vt:lpstr>
      <vt:lpstr>DynamoDB – Scaling Fundamentals</vt:lpstr>
      <vt:lpstr>DynamoDB – Scaling Fundamentals</vt:lpstr>
      <vt:lpstr>DynamoDB – Scaling Fundamentals</vt:lpstr>
      <vt:lpstr>Read Capacity Units</vt:lpstr>
      <vt:lpstr>Read Capacity Units</vt:lpstr>
      <vt:lpstr>Read Capacity Units</vt:lpstr>
      <vt:lpstr>Read Capacity Units</vt:lpstr>
      <vt:lpstr>Read Capacity Units</vt:lpstr>
      <vt:lpstr>Write Capacity Units</vt:lpstr>
      <vt:lpstr>Write Capacity Units</vt:lpstr>
      <vt:lpstr>Write Capacity Units</vt:lpstr>
      <vt:lpstr>Write Capacity Units</vt:lpstr>
      <vt:lpstr>Write Capacity Units</vt:lpstr>
      <vt:lpstr>Bursting</vt:lpstr>
      <vt:lpstr>Bursting</vt:lpstr>
      <vt:lpstr>Bursting</vt:lpstr>
      <vt:lpstr>Partition Limits</vt:lpstr>
      <vt:lpstr>Partition Limits</vt:lpstr>
      <vt:lpstr>Partition Limits</vt:lpstr>
      <vt:lpstr>Partition Limits</vt:lpstr>
      <vt:lpstr>Partition Limits</vt:lpstr>
      <vt:lpstr>Adaptive Capacity</vt:lpstr>
      <vt:lpstr>Adaptive Capacity</vt:lpstr>
      <vt:lpstr>Pricing</vt:lpstr>
      <vt:lpstr>Pricing</vt:lpstr>
      <vt:lpstr>Pricing</vt:lpstr>
      <vt:lpstr>Pricing</vt:lpstr>
      <vt:lpstr>Automatically Responding to the Demand with Autoscaling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Yamini Mosamkar</cp:lastModifiedBy>
  <cp:revision>49</cp:revision>
  <dcterms:modified xsi:type="dcterms:W3CDTF">2019-07-04T09:23:15Z</dcterms:modified>
</cp:coreProperties>
</file>