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6"/>
  </p:notesMasterIdLst>
  <p:sldIdLst>
    <p:sldId id="269" r:id="rId2"/>
    <p:sldId id="264" r:id="rId3"/>
    <p:sldId id="262" r:id="rId4"/>
    <p:sldId id="280" r:id="rId5"/>
    <p:sldId id="281" r:id="rId6"/>
    <p:sldId id="282" r:id="rId7"/>
    <p:sldId id="283" r:id="rId8"/>
    <p:sldId id="278" r:id="rId9"/>
    <p:sldId id="272" r:id="rId10"/>
    <p:sldId id="284" r:id="rId11"/>
    <p:sldId id="273" r:id="rId12"/>
    <p:sldId id="285" r:id="rId13"/>
    <p:sldId id="286" r:id="rId14"/>
    <p:sldId id="274" r:id="rId15"/>
    <p:sldId id="279" r:id="rId16"/>
    <p:sldId id="293" r:id="rId17"/>
    <p:sldId id="294" r:id="rId18"/>
    <p:sldId id="295" r:id="rId19"/>
    <p:sldId id="289" r:id="rId20"/>
    <p:sldId id="276" r:id="rId21"/>
    <p:sldId id="290" r:id="rId22"/>
    <p:sldId id="291" r:id="rId23"/>
    <p:sldId id="292" r:id="rId24"/>
    <p:sldId id="271" r:id="rId25"/>
  </p:sldIdLst>
  <p:sldSz cx="18288000" cy="10282238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2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0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0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04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386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67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15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72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668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97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54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54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547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547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752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2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8776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Automatically Responding to the Demand with Autoscaling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Auto-scaling: This works a lot like auto-scaling virtual machines, in that you specify a baseline capacity and target utilization, and Amazon tries to adapt your provisioned throughput over time to keep within these boundaries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On-demand consumption: The closest thing to DB as a service. On-demand works a lot like auto-scaling, but leverages a shared, pre-provisioned fleet of resources to scale up much faster than auto scaling does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Amazon Offers You a Choice of Two Solutions for This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60671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Just like scaling a fleet of virtual machines, DynamoDB auto-scaling allows you to create an Amazon auto-scaling policy, for either or both of your RCU and WCU configurations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Autoscaling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85410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Just like scaling a fleet of virtual machines, DynamoDB auto-scaling allows you to create an Amazon auto-scaling policy, for either or both of your RCU and WCU configurations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specify minimum and maximum capacities, along with target utilisation and Amazon adapts capacity to try and match this profile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Autoscaling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8419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Just like scaling a fleet of virtual machines, DynamoDB auto-scaling allows you to create an Amazon auto-scaling policy, for either or both of your RCU and WCU configurations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specify minimum and maximum capacities, along with target utilisation and Amazon adapts capacity to try and match this profile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Autoscaling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5D062-4FF7-485F-ADC3-62A73258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45" y="5991970"/>
            <a:ext cx="8345510" cy="25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Autoscaling (Continued)</a:t>
            </a:r>
            <a:endParaRPr lang="en" sz="4402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454C0-9F22-45EA-B2D4-A5E89EEBC3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9803" y="2421494"/>
            <a:ext cx="9208394" cy="49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9600" dirty="0"/>
              <a:t>Autoscaling Results </a:t>
            </a:r>
            <a:r>
              <a:rPr lang="en-IN" sz="9600"/>
              <a:t>in            Unutilized </a:t>
            </a:r>
            <a:r>
              <a:rPr lang="en-IN" sz="9600" dirty="0"/>
              <a:t>Capacity Which You Still Have to Pay for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278037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Scaling can be slow (seconds to minutes): Meaning that, if your application utilization is particularly spikey, you could still end up with timeouts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Problems with Autoscaling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9085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Scaling can be slow (seconds to minutes): Meaning that, if your application utilization is particularly spikey, you could still end up with timeouts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means you probably do not want to set your target utilization above 70%, to allow for bursting and growth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Problems with Autoscaling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97662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Scaling can be slow (seconds to minutes): Meaning that, if your application utilization is particularly spikey, you could still end up with timeouts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means you probably do not want to set your target utilization above 70%, to allow for bursting and growth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 on average, you are paying for 30% unutilized capacity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Problems with Autoscaling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29890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Scaling can be slow (seconds to minutes): Meaning that, if your application utilization is particularly spikey, you could still end up with timeouts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means you probably do not want to set your target utilization above 70%, to allow for bursting and growth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means on average, you are paying for 30% unutilized capacity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That is not very cloud: You are essentially still forward deploying capacity for peaks you do not know will happen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Problems with Autoscaling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4581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10000" dirty="0"/>
              <a:t>What Happens When Our Consumption Grows Rapidly?</a:t>
            </a:r>
            <a:endParaRPr lang="en" sz="10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On-demand consumption is proper, pay for what you use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On-demand Consumption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99201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On-demand consumption is proper, pay for what you use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Pricing is based on the number of requests you make, regardless of the number of requests per second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On-demand Consumption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5846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On-demand consumption is proper, pay for what you use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Pricing is based on the number of requests you make, regardless of the number of requests per second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handled any required scaling as part of the service, making use of a large pre-provisioned database fleet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On-demand Consumption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5846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On-demand consumption is proper, pay for what you use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Pricing is based on the number of requests you make, regardless of the number of requests per second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handled any required scaling as part of the service, making use of a large pre-provisioned database fleet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can consume up to 40,000 RCUs and 40,000 WCUs by default, but this can be raised by contacting AWS support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On-demand Consumption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05846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16419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72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Make the User Application Low Latency by </a:t>
            </a:r>
            <a:r>
              <a:rPr lang="en-US" sz="720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Employing In Memory </a:t>
            </a:r>
            <a:r>
              <a:rPr lang="en-US" sz="72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Caching with DAX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55232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do not pre-provision sufficient capacity: Either RCUs or WCUs, you will end up with a failure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Eventually Insufficient Provisioning Leads to Failure</a:t>
            </a:r>
            <a:endParaRPr lang="en" sz="44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do not pre-provision sufficient capacity: Either RCUs or WCUs, you will end up with a failure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service will start to throttle your API calls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Eventually Insufficient Provisioning Leads to Failure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7925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do not pre-provision sufficient capacity: Either RCUs or WCUs, you will end up with a failure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service will start to throttle your API calls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are using one of the Amazon SDKs, you will notice a throughput exceeded exception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Eventually Insufficient Provisioning Leads to Failure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792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do not pre-provision sufficient capacity: Either RCUs or WCUs, you will end up with a failure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service will start to throttle your API calls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are using one of the Amazon SDKs, you will notice a throughput exceeded exception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read/write operation will fail, and your application will need to retry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Eventually Insufficient Provisioning Leads to Failure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7925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do not pre-provision sufficient capacity: Either RCUs or WCUs, you will end up with a failure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DynamoDB service will start to throttle your API calls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are using one of the Amazon SDKs, you will notice a throughput exceeded exception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read/write operation will fail, and your application will need to retry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you are consistently receiving these exceptions, you need to adjust your provisioned capacity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Eventually Insufficient Provisioning Leads to Failure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77925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9600" dirty="0"/>
              <a:t>Manually Adjusting Capacity Is Not in the Spirit of                           Cloud Computing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395359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Auto-scaling: This works a lot like auto-scaling virtual machines, in that you specify a baseline capacity and target utilization, and Amazon tries to adapt your provisioned throughput over time to keep within these boundaries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Amazon Offers You a Choice of Two Solutions for This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051843512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987</Words>
  <Application>Microsoft Office PowerPoint</Application>
  <PresentationFormat>Custom</PresentationFormat>
  <Paragraphs>68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Roboto</vt:lpstr>
      <vt:lpstr>Calibri</vt:lpstr>
      <vt:lpstr>Packt</vt:lpstr>
      <vt:lpstr>Automatically Responding to the Demand with Autoscaling </vt:lpstr>
      <vt:lpstr>What Happens When Our Consumption Grows Rapidly?</vt:lpstr>
      <vt:lpstr>Eventually Insufficient Provisioning Leads to Failure</vt:lpstr>
      <vt:lpstr>Eventually Insufficient Provisioning Leads to Failure</vt:lpstr>
      <vt:lpstr>Eventually Insufficient Provisioning Leads to Failure</vt:lpstr>
      <vt:lpstr>Eventually Insufficient Provisioning Leads to Failure</vt:lpstr>
      <vt:lpstr>Eventually Insufficient Provisioning Leads to Failure</vt:lpstr>
      <vt:lpstr>Manually Adjusting Capacity Is Not in the Spirit of                           Cloud Computing</vt:lpstr>
      <vt:lpstr>Amazon Offers You a Choice of Two Solutions for This</vt:lpstr>
      <vt:lpstr>Amazon Offers You a Choice of Two Solutions for This</vt:lpstr>
      <vt:lpstr>DynamoDB Autoscaling</vt:lpstr>
      <vt:lpstr>DynamoDB Autoscaling</vt:lpstr>
      <vt:lpstr>DynamoDB Autoscaling</vt:lpstr>
      <vt:lpstr>Autoscaling (Continued)</vt:lpstr>
      <vt:lpstr>Autoscaling Results in            Unutilized Capacity Which You Still Have to Pay for</vt:lpstr>
      <vt:lpstr>Problems with Autoscaling</vt:lpstr>
      <vt:lpstr>Problems with Autoscaling</vt:lpstr>
      <vt:lpstr>Problems with Autoscaling</vt:lpstr>
      <vt:lpstr>Problems with Autoscaling</vt:lpstr>
      <vt:lpstr>On-demand Consumption</vt:lpstr>
      <vt:lpstr>On-demand Consumption</vt:lpstr>
      <vt:lpstr>On-demand Consumption</vt:lpstr>
      <vt:lpstr>On-demand Consumption</vt:lpstr>
      <vt:lpstr>Make the User Application Low Latency by Employing In Memory Caching with DAX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Yamini Mosamkar</cp:lastModifiedBy>
  <cp:revision>41</cp:revision>
  <dcterms:modified xsi:type="dcterms:W3CDTF">2019-07-04T09:24:44Z</dcterms:modified>
</cp:coreProperties>
</file>