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69" r:id="rId2"/>
    <p:sldId id="264" r:id="rId3"/>
    <p:sldId id="262" r:id="rId4"/>
    <p:sldId id="278" r:id="rId5"/>
    <p:sldId id="279" r:id="rId6"/>
    <p:sldId id="280" r:id="rId7"/>
    <p:sldId id="273" r:id="rId8"/>
    <p:sldId id="281" r:id="rId9"/>
    <p:sldId id="282" r:id="rId10"/>
    <p:sldId id="283" r:id="rId11"/>
    <p:sldId id="274" r:id="rId12"/>
    <p:sldId id="275" r:id="rId13"/>
    <p:sldId id="284" r:id="rId14"/>
    <p:sldId id="285" r:id="rId15"/>
    <p:sldId id="276" r:id="rId16"/>
    <p:sldId id="286" r:id="rId17"/>
    <p:sldId id="287" r:id="rId18"/>
    <p:sldId id="288" r:id="rId19"/>
    <p:sldId id="289" r:id="rId20"/>
    <p:sldId id="277" r:id="rId21"/>
    <p:sldId id="290" r:id="rId22"/>
    <p:sldId id="291" r:id="rId23"/>
    <p:sldId id="272" r:id="rId24"/>
  </p:sldIdLst>
  <p:sldSz cx="18288000" cy="10282238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9" autoAdjust="0"/>
    <p:restoredTop sz="85283" autoAdjust="0"/>
  </p:normalViewPr>
  <p:slideViewPr>
    <p:cSldViewPr snapToGrid="0">
      <p:cViewPr varScale="1">
        <p:scale>
          <a:sx n="65" d="100"/>
          <a:sy n="65" d="100"/>
        </p:scale>
        <p:origin x="1284" y="4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67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3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0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0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40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48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4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4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4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4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3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3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8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67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67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67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5173870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Going Global: Deploying Our                      Application Around the World with   Lambda and Global Tables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automatically replicate data across your choice of AWS regions, giving you a local table in region for your application to connect to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Leverages DynamoDB streams for synchronizing changes between tables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is a master-master model, which means you can write to or read from any endpoint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Changes are synchronized in an eventually consistent fashion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Multi-region, Multi-master for Fast Local Performance for Distributed Apps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118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Resiliency</a:t>
            </a:r>
            <a:endParaRPr lang="en" sz="4402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66234-7EFF-4403-A99C-6505DC59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" y="516193"/>
            <a:ext cx="18279534" cy="10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AWS Lambda already manages resiliency across all AZs in a single region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Integrate with Lambda for a Truly Global DR Solution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6404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AWS Lambda already manages resiliency across all AZs in a single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perform a global deployment, where Lambda is your application compute layer along with DynamoDB global tables, you have a truly global highly available solution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Integrate with Lambda for a Truly Global DR Solution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9038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AWS Lambda already manages resiliency across all AZs in a single region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perform a global deployment, where Lambda is your application compute layer along with DynamoDB global tables, you have a truly global highly available solution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failure of a single or multiple availability zones or regions would not result in any down time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Another region would simply pick up the load and scale out transparently as required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Integrate with Lambda for a Truly Global DR Solution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79038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partition key as all of the other replicas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Requirements for Global Tables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7831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partition key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write capacity management settings specified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Requirements for Global Tables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4605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partition key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write capacity management settings specified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name as all of the other replicas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Requirements for Global Tables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4605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partition key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write capacity management settings specified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name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DynamoDB Streams enabled, with the stream containing both the new and the old images of the item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Requirements for Global Tables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4605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partition key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write capacity management settings specified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the same name as all of the other replicas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table must have DynamoDB Streams enabled, with the stream containing both the new and the old images of the item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None of the replica tables in the global table can contain any data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Requirements for Global Tables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24605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8800" dirty="0"/>
              <a:t>A DynamoDB Table Lives in                  One Region, What If Our Application Is Global?</a:t>
            </a:r>
            <a:endParaRPr lang="en" sz="8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each table needs sufficient WCUs to apply all writes from all  regions combined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Capacity Planning Can Be Tricky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4759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each table needs sufficient WCUs to apply all writes from all   regions combined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Instead of worrying about this, it is best to either use auto scaling or the                          on-demand capacity model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Capacity Planning Can Be Tricky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935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Remember each table needs sufficient WCUs to apply all writes from all   regions combined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Instead of worrying about this, it is best to either use auto scaling or the                          on-demand capacity model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Both of these approaches allow your table to scale transparently and respond automatically to demand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Capacity Planning Can Be Tricky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935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16415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Building a Data Cache with DynamoDB and TTL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55228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0924593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Lots of applications are global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Tables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E57CB-8B1A-4BFF-B205-5C66EBB07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68257" y="2488071"/>
            <a:ext cx="6412607" cy="5306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0924593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Lots of applications are global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Having your application make cross-region calls to a centralized DynamoDB database, adds latency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Tables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E57CB-8B1A-4BFF-B205-5C66EBB07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68257" y="2488071"/>
            <a:ext cx="6412607" cy="5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0924593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Lots of applications are global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Having your application make cross-region calls to a centralized DynamoDB database, adds latency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results in slower responses and a poorer user experience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Tables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E57CB-8B1A-4BFF-B205-5C66EBB07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68257" y="2488071"/>
            <a:ext cx="6412607" cy="5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0924593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Lots of applications are global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Having your application make cross-region calls to a centralized DynamoDB database, adds latency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results in slower responses and a poorer user experience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solves this problem by providing replicas of your data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Global Tables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E57CB-8B1A-4BFF-B205-5C66EBB07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68257" y="2488071"/>
            <a:ext cx="6412607" cy="5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automatically replicate data across your choice of AWS regions, giving you a local table in region for your application to connect to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Multi-region, Multi-master for Fast Local Performance for Distributed Apps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58789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automatically replicate data across your choice of AWS regions, giving you a local table in region for your application to connect to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Leverages DynamoDB streams for synchronizing changes between tables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Multi-region, Multi-master for Fast Local Performance for Distributed Apps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118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automatically replicate data across your choice of AWS regions, giving you a local table in region for your application to connect to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Leverages DynamoDB streams for synchronizing changes between tables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Global tables is a master-master model, which means you can write to or read from any endpoint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Multi-region, Multi-master for Fast Local Performance for Distributed Apps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1181869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841</Words>
  <Application>Microsoft Office PowerPoint</Application>
  <PresentationFormat>Custom</PresentationFormat>
  <Paragraphs>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Roboto</vt:lpstr>
      <vt:lpstr>Calibri</vt:lpstr>
      <vt:lpstr>Packt</vt:lpstr>
      <vt:lpstr>Going Global: Deploying Our                      Application Around the World with   Lambda and Global Tables</vt:lpstr>
      <vt:lpstr>A DynamoDB Table Lives in                  One Region, What If Our Application Is Global?</vt:lpstr>
      <vt:lpstr>Global Tables</vt:lpstr>
      <vt:lpstr>Global Tables</vt:lpstr>
      <vt:lpstr>Global Tables</vt:lpstr>
      <vt:lpstr>Global Tables</vt:lpstr>
      <vt:lpstr>Multi-region, Multi-master for Fast Local Performance for Distributed Apps</vt:lpstr>
      <vt:lpstr>Multi-region, Multi-master for Fast Local Performance for Distributed Apps</vt:lpstr>
      <vt:lpstr>Multi-region, Multi-master for Fast Local Performance for Distributed Apps</vt:lpstr>
      <vt:lpstr>Multi-region, Multi-master for Fast Local Performance for Distributed Apps</vt:lpstr>
      <vt:lpstr>Global Resiliency</vt:lpstr>
      <vt:lpstr>Integrate with Lambda for a Truly Global DR Solution</vt:lpstr>
      <vt:lpstr>Integrate with Lambda for a Truly Global DR Solution</vt:lpstr>
      <vt:lpstr>Integrate with Lambda for a Truly Global DR Solution</vt:lpstr>
      <vt:lpstr>Requirements for Global Tables</vt:lpstr>
      <vt:lpstr>Requirements for Global Tables</vt:lpstr>
      <vt:lpstr>Requirements for Global Tables</vt:lpstr>
      <vt:lpstr>Requirements for Global Tables</vt:lpstr>
      <vt:lpstr>Requirements for Global Tables</vt:lpstr>
      <vt:lpstr>Capacity Planning Can Be Tricky</vt:lpstr>
      <vt:lpstr>Capacity Planning Can Be Tricky</vt:lpstr>
      <vt:lpstr>Capacity Planning Can Be Tricky</vt:lpstr>
      <vt:lpstr>Building a Data Cache with DynamoDB and TTL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Harshada Kondaskar</cp:lastModifiedBy>
  <cp:revision>42</cp:revision>
  <dcterms:modified xsi:type="dcterms:W3CDTF">2019-07-09T08:20:15Z</dcterms:modified>
</cp:coreProperties>
</file>