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2"/>
  </p:notesMasterIdLst>
  <p:sldIdLst>
    <p:sldId id="274" r:id="rId3"/>
    <p:sldId id="269" r:id="rId4"/>
    <p:sldId id="262" r:id="rId5"/>
    <p:sldId id="277" r:id="rId6"/>
    <p:sldId id="278" r:id="rId7"/>
    <p:sldId id="279" r:id="rId8"/>
    <p:sldId id="280" r:id="rId9"/>
    <p:sldId id="275" r:id="rId10"/>
    <p:sldId id="281" r:id="rId11"/>
    <p:sldId id="282" r:id="rId12"/>
    <p:sldId id="283" r:id="rId13"/>
    <p:sldId id="284" r:id="rId14"/>
    <p:sldId id="285" r:id="rId15"/>
    <p:sldId id="276" r:id="rId16"/>
    <p:sldId id="286" r:id="rId17"/>
    <p:sldId id="287" r:id="rId18"/>
    <p:sldId id="288" r:id="rId19"/>
    <p:sldId id="264" r:id="rId20"/>
    <p:sldId id="271" r:id="rId21"/>
  </p:sldIdLst>
  <p:sldSz cx="18288000" cy="10282238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7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7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7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7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448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448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44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448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7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7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4191558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IN" sz="9600" dirty="0"/>
              <a:t>Building a Data Cache with DynamoDB and TTL</a:t>
            </a:r>
            <a:endParaRPr lang="en-US" sz="9595" dirty="0"/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5141259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/users – to create new users in the DynamoDB user’s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}: To retrieve existing users from the DynamoDB user’s table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will return a 404, if the 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 requested does not exist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Will Need 3 API Endpoints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0041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/users – to create new users in the DynamoDB user’s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}: To retrieve existing users from the DynamoDB user’s table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will return a 404, if the 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 requested does not exist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}/login: Eventually, this will be used to issue an authentication token, but for now we will just validate the users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Will Need 3 API Endpoints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0041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/users – to create new users in the DynamoDB user’s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}: To retrieve existing users from the DynamoDB user’s table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will return a 404, if the 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 requested does not exist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}/login: Eventually, this will be used to issue an authentication token, but for now we will just validate the users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an invalid password is supplied, a 403 will be returned 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Will Need 3 API Endpoints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0041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/users – to create new users in the DynamoDB user’s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}: To retrieve existing users from the DynamoDB user’s table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will return a 404, if the 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 requested does not exist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}/login: Eventually, this will be used to issue an authentication token, but for now we will just validate the users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an invalid password is supplied, a 403 will be returned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 does not exist, a 404 will be returned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Will Need 3 API Endpoints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0041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Create_user.py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Each Endpoint Will Have It’s Own Lambda Function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7976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Create_user.py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Get_user.py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Each Endpoint Will Have It’s Own Lambda Function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338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Create_user.py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Get_user.py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Login_user.py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Each Endpoint Will Have It’s Own Lambda Function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338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Create_user.py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Get_user.py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Login_user.py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an AWS SAM template to define and create these functions, along with the DynamoDB users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Each Endpoint Will Have It’s Own Lambda Function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338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4217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Issuing Temporary Authentication Tokens to Users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8099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877658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GB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Creating a Simple User Authentication Service</a:t>
            </a:r>
            <a:endParaRPr lang="en-US" sz="96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simple user authentication service that allows us to create new users, retrieve existing users, and login existing users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Do We Want to Build?</a:t>
            </a:r>
            <a:endParaRPr lang="en" sz="4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06252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simple user authentication service that allows us to create new users, retrieve existing users, and login existing users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store some user information including a user ID and password for each user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Do We Want to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2521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13767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simple user authentication service that allows us to create new users, retrieve existing users, and login existing users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store some user information including a user ID and password for each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login functionality should validate the user’s password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Do We Want to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2521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012418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simple user authentication service that allows us to create new users, retrieve existing users, and login existing users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store some user information including a user ID and password for each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login functionality should validate the user’s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Later on, we will issue an authentication token for each user based on                their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Do We Want to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2521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7442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simple user authentication service that allows us to create new users, retrieve existing users, and login existing users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store some user information including a user ID and password for each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login functionality should validate the user’s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Later on, we will issue an authentication token for each user based on their password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DynamoDB’s TTL feature to give this token a limited                            time validity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Do We Want to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2521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/users – to create new users in the DynamoDB user’s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Will Need 3 API Endpoints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86866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/users – to create new users in the DynamoDB user’s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/users/{</a:t>
            </a:r>
            <a:r>
              <a:rPr lang="en-IN" sz="4002" dirty="0" err="1">
                <a:solidFill>
                  <a:srgbClr val="434343"/>
                </a:solidFill>
              </a:rPr>
              <a:t>userID</a:t>
            </a:r>
            <a:r>
              <a:rPr lang="en-IN" sz="4002" dirty="0">
                <a:solidFill>
                  <a:srgbClr val="434343"/>
                </a:solidFill>
              </a:rPr>
              <a:t>}: To retrieve existing users from the DynamoDB user’s table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Will Need 3 API Endpoints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00419612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759</Words>
  <Application>Microsoft Office PowerPoint</Application>
  <PresentationFormat>Custom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Arial</vt:lpstr>
      <vt:lpstr>Roboto</vt:lpstr>
      <vt:lpstr>Packt</vt:lpstr>
      <vt:lpstr>1_Packt</vt:lpstr>
      <vt:lpstr>Building a Data Cache with DynamoDB and TTL</vt:lpstr>
      <vt:lpstr>Creating a Simple User Authentication Service</vt:lpstr>
      <vt:lpstr>What Do We Want to Build?</vt:lpstr>
      <vt:lpstr>What Do We Want to Build?</vt:lpstr>
      <vt:lpstr>What Do We Want to Build?</vt:lpstr>
      <vt:lpstr>What Do We Want to Build?</vt:lpstr>
      <vt:lpstr>What Do We Want to Build?</vt:lpstr>
      <vt:lpstr>We Will Need 3 API Endpoints</vt:lpstr>
      <vt:lpstr>We Will Need 3 API Endpoints</vt:lpstr>
      <vt:lpstr>We Will Need 3 API Endpoints</vt:lpstr>
      <vt:lpstr>We Will Need 3 API Endpoints</vt:lpstr>
      <vt:lpstr>We Will Need 3 API Endpoints</vt:lpstr>
      <vt:lpstr>We Will Need 3 API Endpoints</vt:lpstr>
      <vt:lpstr>Each Endpoint Will Have It’s Own Lambda Function</vt:lpstr>
      <vt:lpstr>Each Endpoint Will Have It’s Own Lambda Function</vt:lpstr>
      <vt:lpstr>Each Endpoint Will Have It’s Own Lambda Function</vt:lpstr>
      <vt:lpstr>Each Endpoint Will Have It’s Own Lambda Function</vt:lpstr>
      <vt:lpstr>Demo</vt:lpstr>
      <vt:lpstr>Issuing Temporary Authentication Tokens to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Aiman Khan</cp:lastModifiedBy>
  <cp:revision>34</cp:revision>
  <dcterms:modified xsi:type="dcterms:W3CDTF">2019-05-29T12:49:41Z</dcterms:modified>
</cp:coreProperties>
</file>