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8"/>
  </p:notesMasterIdLst>
  <p:sldIdLst>
    <p:sldId id="269" r:id="rId2"/>
    <p:sldId id="262" r:id="rId3"/>
    <p:sldId id="275" r:id="rId4"/>
    <p:sldId id="276" r:id="rId5"/>
    <p:sldId id="272" r:id="rId6"/>
    <p:sldId id="277" r:id="rId7"/>
    <p:sldId id="273" r:id="rId8"/>
    <p:sldId id="278" r:id="rId9"/>
    <p:sldId id="279" r:id="rId10"/>
    <p:sldId id="280" r:id="rId11"/>
    <p:sldId id="274" r:id="rId12"/>
    <p:sldId id="281" r:id="rId13"/>
    <p:sldId id="282" r:id="rId14"/>
    <p:sldId id="283" r:id="rId15"/>
    <p:sldId id="264" r:id="rId16"/>
    <p:sldId id="271" r:id="rId17"/>
  </p:sldIdLst>
  <p:sldSz cx="18288000" cy="10282238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Roboto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02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114" y="666"/>
      </p:cViewPr>
      <p:guideLst>
        <p:guide orient="horz" pos="3239"/>
        <p:guide pos="57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433053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1pPr>
    <a:lvl2pPr marL="914713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2pPr>
    <a:lvl3pPr marL="1829425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3pPr>
    <a:lvl4pPr marL="2744137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4pPr>
    <a:lvl5pPr marL="3658848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5pPr>
    <a:lvl6pPr marL="4573561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6pPr>
    <a:lvl7pPr marL="5488274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7pPr>
    <a:lvl8pPr marL="6402985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8pPr>
    <a:lvl9pPr marL="7317698" algn="l" defTabSz="1829425" rtl="0" eaLnBrk="1" latinLnBrk="0" hangingPunct="1">
      <a:defRPr sz="240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67803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99603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55940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55940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55940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55940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59519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7228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521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521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521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9649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9649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9960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99603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9960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3" y="3636871"/>
            <a:ext cx="16444200" cy="1866336"/>
          </a:xfrm>
          <a:prstGeom prst="rect">
            <a:avLst/>
          </a:prstGeom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605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605"/>
            </a:lvl2pPr>
            <a:lvl3pPr lvl="2" rtl="0">
              <a:spcBef>
                <a:spcPts val="0"/>
              </a:spcBef>
              <a:buSzPct val="100000"/>
              <a:defRPr sz="9605"/>
            </a:lvl3pPr>
            <a:lvl4pPr lvl="3" rtl="0">
              <a:spcBef>
                <a:spcPts val="0"/>
              </a:spcBef>
              <a:buSzPct val="100000"/>
              <a:defRPr sz="9605"/>
            </a:lvl4pPr>
            <a:lvl5pPr lvl="4" rtl="0">
              <a:spcBef>
                <a:spcPts val="0"/>
              </a:spcBef>
              <a:buSzPct val="100000"/>
              <a:defRPr sz="9605"/>
            </a:lvl5pPr>
            <a:lvl6pPr lvl="5" rtl="0">
              <a:spcBef>
                <a:spcPts val="0"/>
              </a:spcBef>
              <a:buSzPct val="100000"/>
              <a:defRPr sz="9605"/>
            </a:lvl6pPr>
            <a:lvl7pPr lvl="6" rtl="0">
              <a:spcBef>
                <a:spcPts val="0"/>
              </a:spcBef>
              <a:buSzPct val="100000"/>
              <a:defRPr sz="9605"/>
            </a:lvl7pPr>
            <a:lvl8pPr lvl="7" rtl="0">
              <a:spcBef>
                <a:spcPts val="0"/>
              </a:spcBef>
              <a:buSzPct val="100000"/>
              <a:defRPr sz="9605"/>
            </a:lvl8pPr>
            <a:lvl9pPr lvl="8" rtl="0">
              <a:spcBef>
                <a:spcPts val="0"/>
              </a:spcBef>
              <a:buSzPct val="100000"/>
              <a:defRPr sz="9605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3" y="5575678"/>
            <a:ext cx="16444200" cy="865399"/>
          </a:xfrm>
          <a:prstGeom prst="rect">
            <a:avLst/>
          </a:prstGeom>
        </p:spPr>
        <p:txBody>
          <a:bodyPr lIns="137092" tIns="137092" rIns="137092" bIns="137092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40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402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7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34" name="Shape 34"/>
          <p:cNvSpPr/>
          <p:nvPr/>
        </p:nvSpPr>
        <p:spPr>
          <a:xfrm>
            <a:off x="0" y="1312097"/>
            <a:ext cx="18288000" cy="217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4002"/>
            </a:lvl1pPr>
            <a:lvl2pPr lvl="1" rtl="0">
              <a:spcBef>
                <a:spcPts val="0"/>
              </a:spcBef>
              <a:buSzPct val="100000"/>
              <a:defRPr sz="3602"/>
            </a:lvl2pPr>
            <a:lvl3pPr lvl="2" rtl="0">
              <a:spcBef>
                <a:spcPts val="0"/>
              </a:spcBef>
              <a:buSzPct val="100000"/>
              <a:defRPr sz="3602"/>
            </a:lvl3pPr>
            <a:lvl4pPr lvl="3" rtl="0">
              <a:spcBef>
                <a:spcPts val="0"/>
              </a:spcBef>
              <a:buSzPct val="100000"/>
              <a:defRPr sz="3602"/>
            </a:lvl4pPr>
            <a:lvl5pPr lvl="4" rtl="0">
              <a:spcBef>
                <a:spcPts val="0"/>
              </a:spcBef>
              <a:buSzPct val="100000"/>
              <a:defRPr sz="3602"/>
            </a:lvl5pPr>
            <a:lvl6pPr lvl="5" rtl="0">
              <a:spcBef>
                <a:spcPts val="0"/>
              </a:spcBef>
              <a:buSzPct val="100000"/>
              <a:defRPr sz="3602"/>
            </a:lvl6pPr>
            <a:lvl7pPr lvl="6" rtl="0">
              <a:spcBef>
                <a:spcPts val="0"/>
              </a:spcBef>
              <a:buSzPct val="100000"/>
              <a:defRPr sz="3602"/>
            </a:lvl7pPr>
            <a:lvl8pPr lvl="7" rtl="0">
              <a:spcBef>
                <a:spcPts val="0"/>
              </a:spcBef>
              <a:buSzPct val="100000"/>
              <a:defRPr sz="3602"/>
            </a:lvl8pPr>
            <a:lvl9pPr lvl="8" rtl="0">
              <a:spcBef>
                <a:spcPts val="0"/>
              </a:spcBef>
              <a:buSzPct val="100000"/>
              <a:defRPr sz="3602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980501" y="976048"/>
            <a:ext cx="16068000" cy="8177812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12006"/>
            </a:lvl1pPr>
            <a:lvl2pPr lvl="1" rtl="0">
              <a:spcBef>
                <a:spcPts val="0"/>
              </a:spcBef>
              <a:buSzPct val="100000"/>
              <a:defRPr sz="12006"/>
            </a:lvl2pPr>
            <a:lvl3pPr lvl="2" rtl="0">
              <a:spcBef>
                <a:spcPts val="0"/>
              </a:spcBef>
              <a:buSzPct val="100000"/>
              <a:defRPr sz="12006"/>
            </a:lvl3pPr>
            <a:lvl4pPr lvl="3" rtl="0">
              <a:spcBef>
                <a:spcPts val="0"/>
              </a:spcBef>
              <a:buSzPct val="100000"/>
              <a:defRPr sz="12006"/>
            </a:lvl4pPr>
            <a:lvl5pPr lvl="4" rtl="0">
              <a:spcBef>
                <a:spcPts val="0"/>
              </a:spcBef>
              <a:buSzPct val="100000"/>
              <a:defRPr sz="12006"/>
            </a:lvl5pPr>
            <a:lvl6pPr lvl="5" rtl="0">
              <a:spcBef>
                <a:spcPts val="0"/>
              </a:spcBef>
              <a:buSzPct val="100000"/>
              <a:defRPr sz="12006"/>
            </a:lvl6pPr>
            <a:lvl7pPr lvl="6" rtl="0">
              <a:spcBef>
                <a:spcPts val="0"/>
              </a:spcBef>
              <a:buSzPct val="100000"/>
              <a:defRPr sz="12006"/>
            </a:lvl7pPr>
            <a:lvl8pPr lvl="7" rtl="0">
              <a:spcBef>
                <a:spcPts val="0"/>
              </a:spcBef>
              <a:buSzPct val="100000"/>
              <a:defRPr sz="12006"/>
            </a:lvl8pPr>
            <a:lvl9pPr lvl="8" rtl="0">
              <a:spcBef>
                <a:spcPts val="0"/>
              </a:spcBef>
              <a:buSzPct val="100000"/>
              <a:defRPr sz="12006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5"/>
            <a:ext cx="18288000" cy="148132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874" tIns="182874" rIns="182874" bIns="182874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0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1" y="9389307"/>
            <a:ext cx="16764000" cy="892987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4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4" y="3836379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905"/>
            <a:ext cx="1097400" cy="786835"/>
          </a:xfrm>
          <a:prstGeom prst="rect">
            <a:avLst/>
          </a:prstGeom>
          <a:noFill/>
          <a:ln>
            <a:noFill/>
          </a:ln>
        </p:spPr>
        <p:txBody>
          <a:bodyPr lIns="137092" tIns="137092" rIns="137092" bIns="137092" anchor="ctr" anchorCtr="0">
            <a:noAutofit/>
          </a:bodyPr>
          <a:lstStyle/>
          <a:p>
            <a:pPr algn="r"/>
            <a:fld id="{00000000-1234-1234-1234-123412341234}" type="slidenum">
              <a:rPr lang="en" sz="2001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200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5" r:id="rId3"/>
    <p:sldLayoutId id="2147483658" r:id="rId4"/>
    <p:sldLayoutId id="2147483660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8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77177" y="4967809"/>
            <a:ext cx="16695508" cy="1866335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Tx/>
            </a:pPr>
            <a:r>
              <a:rPr lang="en-US" sz="9600" dirty="0">
                <a:solidFill>
                  <a:srgbClr val="FFFFFF"/>
                </a:solidFill>
                <a:latin typeface="Calibri" charset="0"/>
                <a:cs typeface="Calibri" charset="0"/>
                <a:sym typeface="Calibri" charset="0"/>
              </a:rPr>
              <a:t>Issuing Temporary Authentication Tokens to Users</a:t>
            </a:r>
          </a:p>
        </p:txBody>
      </p:sp>
    </p:spTree>
    <p:extLst>
      <p:ext uri="{BB962C8B-B14F-4D97-AF65-F5344CB8AC3E}">
        <p14:creationId xmlns:p14="http://schemas.microsoft.com/office/powerpoint/2010/main" val="1567965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We will use an update expression to add a new authentication token to a user profile, storing only one token per user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If the user logs in again, the previous token will be overwritten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DynamoDB has a nice DSL for describing this behavior based on the </a:t>
            </a:r>
            <a:r>
              <a:rPr lang="en-IN" sz="4002" dirty="0" err="1">
                <a:solidFill>
                  <a:srgbClr val="434343"/>
                </a:solidFill>
              </a:rPr>
              <a:t>UpdateItem</a:t>
            </a:r>
            <a:r>
              <a:rPr lang="en-IN" sz="4002" dirty="0">
                <a:solidFill>
                  <a:srgbClr val="434343"/>
                </a:solidFill>
              </a:rPr>
              <a:t> operation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We provide the key of the item we want to update, along with an expression indicating the attributes we will modify, and the value we will assign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DynamoDB Update Expressions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385023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We want to set/overwrite a single attribute: </a:t>
            </a:r>
            <a:r>
              <a:rPr lang="en-IN" sz="4002" dirty="0" err="1">
                <a:solidFill>
                  <a:srgbClr val="434343"/>
                </a:solidFill>
              </a:rPr>
              <a:t>auth_token</a:t>
            </a:r>
            <a:endParaRPr lang="en-IN" sz="4002" dirty="0">
              <a:solidFill>
                <a:srgbClr val="434343"/>
              </a:solidFill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DynamoDB Update Expressions (Continued)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1886630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We want to set/overwrite a single attribute: </a:t>
            </a:r>
            <a:r>
              <a:rPr lang="en-IN" sz="4002" dirty="0" err="1">
                <a:solidFill>
                  <a:srgbClr val="434343"/>
                </a:solidFill>
              </a:rPr>
              <a:t>auth_token</a:t>
            </a:r>
            <a:endParaRPr lang="en-IN" sz="4002" dirty="0">
              <a:solidFill>
                <a:srgbClr val="434343"/>
              </a:solidFill>
            </a:endParaRP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The expression to do this is SET </a:t>
            </a:r>
            <a:r>
              <a:rPr lang="en-IN" sz="4002" dirty="0" err="1">
                <a:solidFill>
                  <a:srgbClr val="434343"/>
                </a:solidFill>
              </a:rPr>
              <a:t>auth_token</a:t>
            </a:r>
            <a:r>
              <a:rPr lang="en-IN" sz="4002" dirty="0">
                <a:solidFill>
                  <a:srgbClr val="434343"/>
                </a:solidFill>
              </a:rPr>
              <a:t> = :token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DynamoDB Update Expressions (Continued)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958072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We want to set/overwrite a single attribute: </a:t>
            </a:r>
            <a:r>
              <a:rPr lang="en-IN" sz="4002" dirty="0" err="1">
                <a:solidFill>
                  <a:srgbClr val="434343"/>
                </a:solidFill>
              </a:rPr>
              <a:t>auth_token</a:t>
            </a:r>
            <a:endParaRPr lang="en-IN" sz="4002" dirty="0">
              <a:solidFill>
                <a:srgbClr val="434343"/>
              </a:solidFill>
            </a:endParaRP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The expression to do this is SET </a:t>
            </a:r>
            <a:r>
              <a:rPr lang="en-IN" sz="4002" dirty="0" err="1">
                <a:solidFill>
                  <a:srgbClr val="434343"/>
                </a:solidFill>
              </a:rPr>
              <a:t>auth_token</a:t>
            </a:r>
            <a:r>
              <a:rPr lang="en-IN" sz="4002" dirty="0">
                <a:solidFill>
                  <a:srgbClr val="434343"/>
                </a:solidFill>
              </a:rPr>
              <a:t> = :token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You will notice that the update expression DSL is similar to SQL, making it easy to read and use by developers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DynamoDB Update Expressions (Continued)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958072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We want to set/overwrite a single attribute: </a:t>
            </a:r>
            <a:r>
              <a:rPr lang="en-IN" sz="4002" dirty="0" err="1">
                <a:solidFill>
                  <a:srgbClr val="434343"/>
                </a:solidFill>
              </a:rPr>
              <a:t>auth_token</a:t>
            </a:r>
            <a:endParaRPr lang="en-IN" sz="4002" dirty="0">
              <a:solidFill>
                <a:srgbClr val="434343"/>
              </a:solidFill>
            </a:endParaRP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The expression to do this is SET </a:t>
            </a:r>
            <a:r>
              <a:rPr lang="en-IN" sz="4002" dirty="0" err="1">
                <a:solidFill>
                  <a:srgbClr val="434343"/>
                </a:solidFill>
              </a:rPr>
              <a:t>auth_token</a:t>
            </a:r>
            <a:r>
              <a:rPr lang="en-IN" sz="4002" dirty="0">
                <a:solidFill>
                  <a:srgbClr val="434343"/>
                </a:solidFill>
              </a:rPr>
              <a:t> = :token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You will notice that the update expression DSL is similar to SQL, making it easy to read and use by developers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The </a:t>
            </a:r>
            <a:r>
              <a:rPr lang="en-IN" sz="4002" dirty="0" err="1">
                <a:solidFill>
                  <a:srgbClr val="434343"/>
                </a:solidFill>
              </a:rPr>
              <a:t>update_item</a:t>
            </a:r>
            <a:r>
              <a:rPr lang="en-IN" sz="4002" dirty="0">
                <a:solidFill>
                  <a:srgbClr val="434343"/>
                </a:solidFill>
              </a:rPr>
              <a:t> API also needs the key for the item that is being updated, in this case, that is the </a:t>
            </a:r>
            <a:r>
              <a:rPr lang="en-IN" sz="4002" dirty="0" err="1">
                <a:solidFill>
                  <a:srgbClr val="434343"/>
                </a:solidFill>
              </a:rPr>
              <a:t>user_id</a:t>
            </a:r>
            <a:r>
              <a:rPr lang="en-IN" sz="4002" dirty="0">
                <a:solidFill>
                  <a:srgbClr val="434343"/>
                </a:solidFill>
              </a:rPr>
              <a:t> which we will pass, along with the auth token in the HTTP header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DynamoDB Update Expressions (Continued)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958072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1106277" y="1052213"/>
            <a:ext cx="16075446" cy="8177813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" dirty="0"/>
              <a:t>Demo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777178" y="4229296"/>
            <a:ext cx="16451820" cy="1866335"/>
          </a:xfrm>
          <a:prstGeom prst="rect">
            <a:avLst/>
          </a:prstGeom>
        </p:spPr>
        <p:txBody>
          <a:bodyPr lIns="182874" tIns="182874" rIns="182874" bIns="182874" anchor="b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Tx/>
            </a:pPr>
            <a:r>
              <a:rPr lang="en-US" sz="9600" dirty="0">
                <a:solidFill>
                  <a:srgbClr val="FFFFFF"/>
                </a:solidFill>
                <a:latin typeface="Calibri" charset="0"/>
                <a:cs typeface="Calibri" charset="0"/>
                <a:sym typeface="Calibri" charset="0"/>
              </a:rPr>
              <a:t>Expiring User Authentication Tokens with DynamoDB TTL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subTitle" idx="1"/>
          </p:nvPr>
        </p:nvSpPr>
        <p:spPr>
          <a:xfrm>
            <a:off x="777178" y="6168109"/>
            <a:ext cx="16451820" cy="865399"/>
          </a:xfrm>
          <a:prstGeom prst="rect">
            <a:avLst/>
          </a:prstGeom>
        </p:spPr>
        <p:txBody>
          <a:bodyPr lIns="182874" tIns="182874" rIns="182874" bIns="182874" anchor="t" anchorCtr="0">
            <a:noAutofit/>
          </a:bodyPr>
          <a:lstStyle/>
          <a:p>
            <a:r>
              <a:rPr lang="en-US" dirty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9678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Usually, systems will grant users an authentication token once they have logged in, which they will pass with each request to the system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What Happens Once a User Has Logged In?</a:t>
            </a:r>
            <a:endParaRPr lang="en" sz="4402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Usually, systems will grant users an authentication token once they have logged in, which they will pass with each request to the system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This authentication token acts as a surrogate to their password, so the users password does not need to be passed around with each request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What Happens Once a User Has Logged In?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843623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Usually, systems will grant users an authentication token once they have logged in, which they will pass with each request to the system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This authentication token acts as a surrogate to their password, so the users password does not need to be passed around with each request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When a request is received, the system will need to validate that the supplied authentication token matches what was stored in the database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What Happens Once a User Has Logged In?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843623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We will add two new endpoints: One which generates and authentication token and stores it in </a:t>
            </a:r>
            <a:r>
              <a:rPr lang="en-IN" sz="4002" dirty="0" err="1">
                <a:solidFill>
                  <a:srgbClr val="434343"/>
                </a:solidFill>
              </a:rPr>
              <a:t>DynamoDB</a:t>
            </a:r>
            <a:endParaRPr lang="en-IN" sz="4002" dirty="0">
              <a:solidFill>
                <a:srgbClr val="434343"/>
              </a:solidFill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Changes We Will Make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2485840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We will add two new endpoints: One which generates and authentication token and stores it in DynamoDB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A second which validates an authentication token passed in a HTTP header, against the token that is already stored in DynamoDB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Changes We Will Make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387971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We will use an update expression to add a new authentication token to a user profile, storing only one token per user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DynamoDB Update Expressions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3115588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We will use an update expression to add a new authentication token to a user profile, storing only one token per user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If the user logs in again, the previous token will be overwritten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DynamoDB Update Expressions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385023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9"/>
          <p:cNvSpPr txBox="1">
            <a:spLocks/>
          </p:cNvSpPr>
          <p:nvPr/>
        </p:nvSpPr>
        <p:spPr>
          <a:xfrm>
            <a:off x="498968" y="1716510"/>
            <a:ext cx="17733044" cy="8185374"/>
          </a:xfrm>
          <a:prstGeom prst="rect">
            <a:avLst/>
          </a:prstGeom>
          <a:noFill/>
          <a:ln>
            <a:noFill/>
          </a:ln>
        </p:spPr>
        <p:txBody>
          <a:bodyPr lIns="186003" tIns="186003" rIns="186003" bIns="18600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2801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We will use an update expression to add a new authentication token to a user profile, storing only one token per user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If the user logs in again, the previous token will be overwritten</a:t>
            </a:r>
          </a:p>
          <a:p>
            <a:pPr marL="914507" indent="-711281">
              <a:buClr>
                <a:srgbClr val="434343"/>
              </a:buClr>
              <a:buChar char="●"/>
            </a:pPr>
            <a:r>
              <a:rPr lang="en-IN" sz="4002" dirty="0">
                <a:solidFill>
                  <a:srgbClr val="434343"/>
                </a:solidFill>
              </a:rPr>
              <a:t>DynamoDB has a nice DSL for describing this behavior based on the </a:t>
            </a:r>
            <a:r>
              <a:rPr lang="en-IN" sz="4002" dirty="0" err="1">
                <a:solidFill>
                  <a:srgbClr val="434343"/>
                </a:solidFill>
              </a:rPr>
              <a:t>UpdateItem</a:t>
            </a:r>
            <a:r>
              <a:rPr lang="en-IN" sz="4002" dirty="0">
                <a:solidFill>
                  <a:srgbClr val="434343"/>
                </a:solidFill>
              </a:rPr>
              <a:t> operation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7137" y="32689"/>
            <a:ext cx="17873728" cy="1204842"/>
          </a:xfrm>
          <a:prstGeom prst="rect">
            <a:avLst/>
          </a:prstGeom>
        </p:spPr>
        <p:txBody>
          <a:bodyPr lIns="182874" tIns="182874" rIns="182874" bIns="182874" anchor="ctr" anchorCtr="0">
            <a:noAutofit/>
          </a:bodyPr>
          <a:lstStyle/>
          <a:p>
            <a:pPr algn="ctr"/>
            <a:r>
              <a:rPr lang="en-IN" sz="4402" dirty="0"/>
              <a:t>DynamoDB Update Expressions</a:t>
            </a:r>
            <a:endParaRPr lang="en" sz="4402" dirty="0"/>
          </a:p>
        </p:txBody>
      </p:sp>
    </p:spTree>
    <p:extLst>
      <p:ext uri="{BB962C8B-B14F-4D97-AF65-F5344CB8AC3E}">
        <p14:creationId xmlns:p14="http://schemas.microsoft.com/office/powerpoint/2010/main" val="385023773"/>
      </p:ext>
    </p:extLst>
  </p:cSld>
  <p:clrMapOvr>
    <a:masterClrMapping/>
  </p:clrMapOvr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658</Words>
  <Application>Microsoft Office PowerPoint</Application>
  <PresentationFormat>Custom</PresentationFormat>
  <Paragraphs>46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Roboto</vt:lpstr>
      <vt:lpstr>Arial</vt:lpstr>
      <vt:lpstr>Calibri</vt:lpstr>
      <vt:lpstr>Packt</vt:lpstr>
      <vt:lpstr>Issuing Temporary Authentication Tokens to Users</vt:lpstr>
      <vt:lpstr>What Happens Once a User Has Logged In?</vt:lpstr>
      <vt:lpstr>What Happens Once a User Has Logged In?</vt:lpstr>
      <vt:lpstr>What Happens Once a User Has Logged In?</vt:lpstr>
      <vt:lpstr>Changes We Will Make</vt:lpstr>
      <vt:lpstr>Changes We Will Make</vt:lpstr>
      <vt:lpstr>DynamoDB Update Expressions</vt:lpstr>
      <vt:lpstr>DynamoDB Update Expressions</vt:lpstr>
      <vt:lpstr>DynamoDB Update Expressions</vt:lpstr>
      <vt:lpstr>DynamoDB Update Expressions</vt:lpstr>
      <vt:lpstr>DynamoDB Update Expressions (Continued)</vt:lpstr>
      <vt:lpstr>DynamoDB Update Expressions (Continued)</vt:lpstr>
      <vt:lpstr>DynamoDB Update Expressions (Continued)</vt:lpstr>
      <vt:lpstr>DynamoDB Update Expressions (Continued)</vt:lpstr>
      <vt:lpstr>Demo</vt:lpstr>
      <vt:lpstr>Expiring User Authentication Tokens with DynamoDB TTL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Course Title Goes Here</dc:title>
  <dc:creator>Aiman Khan</dc:creator>
  <cp:lastModifiedBy>Mallika Chavan</cp:lastModifiedBy>
  <cp:revision>31</cp:revision>
  <dcterms:modified xsi:type="dcterms:W3CDTF">2019-05-22T10:07:08Z</dcterms:modified>
</cp:coreProperties>
</file>