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69" r:id="rId2"/>
    <p:sldId id="262" r:id="rId3"/>
    <p:sldId id="276" r:id="rId4"/>
    <p:sldId id="277" r:id="rId5"/>
    <p:sldId id="273" r:id="rId6"/>
    <p:sldId id="278" r:id="rId7"/>
    <p:sldId id="279" r:id="rId8"/>
    <p:sldId id="280" r:id="rId9"/>
    <p:sldId id="281" r:id="rId10"/>
    <p:sldId id="274" r:id="rId11"/>
    <p:sldId id="282" r:id="rId12"/>
    <p:sldId id="283" r:id="rId13"/>
    <p:sldId id="284" r:id="rId14"/>
    <p:sldId id="275" r:id="rId15"/>
    <p:sldId id="285" r:id="rId16"/>
    <p:sldId id="286" r:id="rId17"/>
    <p:sldId id="287" r:id="rId18"/>
    <p:sldId id="264" r:id="rId19"/>
    <p:sldId id="272" r:id="rId20"/>
  </p:sldIdLst>
  <p:sldSz cx="18288000" cy="10282238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90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9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9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90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64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64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64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64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06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06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06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06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06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916289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Expiring User Authentication Tokens with DynamoDB TTL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two possible use cases for this: </a:t>
            </a:r>
          </a:p>
          <a:p>
            <a:pPr marL="2011680" indent="-713232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We can enable a TTL attribute on our users table and remove users that have not logged in after a certain amount of time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How Does This Relate to Our Use Case?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02463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two possible use cases for this: </a:t>
            </a:r>
          </a:p>
          <a:p>
            <a:pPr marL="2011680" indent="-713232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We can enable a TTL attribute on our users table and remove users                 that have not logged in after a certain amount of time</a:t>
            </a:r>
          </a:p>
          <a:p>
            <a:pPr marL="2011680" indent="-713232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We could create a second table containing authentication information, mapping a user to a list of authentication tokens, each with </a:t>
            </a:r>
            <a:r>
              <a:rPr lang="en-IN" sz="4002">
                <a:solidFill>
                  <a:srgbClr val="434343"/>
                </a:solidFill>
              </a:rPr>
              <a:t>their                       own TTL</a:t>
            </a: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How Does This Relate to Our Use Case?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05184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two possible use cases for this: We can enable a TTL attribute on our users table and remove users that have not logged in after a certain                          amount of time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could create a second table containing authentication information, mapping a user to a list of authentication tokens, each with their own TTL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expire authentication tokens after a certain period of time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How Does This Relate to Our Use Case?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05184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two possible use cases for this: We can enable a TTL attribute on our users table and remove users that have not logged in after a certain                      amount of time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could create a second table containing authentication information, mapping a user to a list of authentication tokens, each with their own TTL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expire authentication tokens after a certain period of time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modify our example to follow the second approach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How Does This Relate to Our Use Case?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05184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13876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create a second table – </a:t>
            </a:r>
            <a:r>
              <a:rPr lang="en-IN" sz="4002" dirty="0" err="1">
                <a:solidFill>
                  <a:srgbClr val="434343"/>
                </a:solidFill>
              </a:rPr>
              <a:t>user_auths</a:t>
            </a:r>
            <a:r>
              <a:rPr lang="en-IN" sz="4002" dirty="0">
                <a:solidFill>
                  <a:srgbClr val="434343"/>
                </a:solidFill>
              </a:rPr>
              <a:t>, keyed on user ID and sorted                        by </a:t>
            </a:r>
            <a:r>
              <a:rPr lang="en-IN" sz="4002" dirty="0" err="1">
                <a:solidFill>
                  <a:srgbClr val="434343"/>
                </a:solidFill>
              </a:rPr>
              <a:t>auth_key</a:t>
            </a: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Changes We Will Make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6882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create a second table – </a:t>
            </a:r>
            <a:r>
              <a:rPr lang="en-IN" sz="4002" dirty="0" err="1">
                <a:solidFill>
                  <a:srgbClr val="434343"/>
                </a:solidFill>
              </a:rPr>
              <a:t>user_auths</a:t>
            </a:r>
            <a:r>
              <a:rPr lang="en-IN" sz="4002" dirty="0">
                <a:solidFill>
                  <a:srgbClr val="434343"/>
                </a:solidFill>
              </a:rPr>
              <a:t>, keyed on user ID and sorted                         by </a:t>
            </a:r>
            <a:r>
              <a:rPr lang="en-IN" sz="4002" dirty="0" err="1">
                <a:solidFill>
                  <a:srgbClr val="434343"/>
                </a:solidFill>
              </a:rPr>
              <a:t>auth_key</a:t>
            </a: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modify our login function to create an entry in </a:t>
            </a:r>
            <a:r>
              <a:rPr lang="en-IN" sz="4002" dirty="0" err="1">
                <a:solidFill>
                  <a:srgbClr val="434343"/>
                </a:solidFill>
              </a:rPr>
              <a:t>user_auths</a:t>
            </a:r>
            <a:r>
              <a:rPr lang="en-IN" sz="4002" dirty="0">
                <a:solidFill>
                  <a:srgbClr val="434343"/>
                </a:solidFill>
              </a:rPr>
              <a:t> for each valid login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Changes We Will Make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9768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create a second table – </a:t>
            </a:r>
            <a:r>
              <a:rPr lang="en-IN" sz="4002" dirty="0" err="1">
                <a:solidFill>
                  <a:srgbClr val="434343"/>
                </a:solidFill>
              </a:rPr>
              <a:t>user_auths</a:t>
            </a:r>
            <a:r>
              <a:rPr lang="en-IN" sz="4002" dirty="0">
                <a:solidFill>
                  <a:srgbClr val="434343"/>
                </a:solidFill>
              </a:rPr>
              <a:t>, keyed on user ID and sorted                        by </a:t>
            </a:r>
            <a:r>
              <a:rPr lang="en-IN" sz="4002" dirty="0" err="1">
                <a:solidFill>
                  <a:srgbClr val="434343"/>
                </a:solidFill>
              </a:rPr>
              <a:t>auth_key</a:t>
            </a: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modify our login function to create an entry in </a:t>
            </a:r>
            <a:r>
              <a:rPr lang="en-IN" sz="4002" dirty="0" err="1">
                <a:solidFill>
                  <a:srgbClr val="434343"/>
                </a:solidFill>
              </a:rPr>
              <a:t>user_auths</a:t>
            </a:r>
            <a:r>
              <a:rPr lang="en-IN" sz="4002" dirty="0">
                <a:solidFill>
                  <a:srgbClr val="434343"/>
                </a:solidFill>
              </a:rPr>
              <a:t> for each valid login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modify our </a:t>
            </a:r>
            <a:r>
              <a:rPr lang="en-IN" sz="4002" dirty="0" err="1">
                <a:solidFill>
                  <a:srgbClr val="434343"/>
                </a:solidFill>
              </a:rPr>
              <a:t>validate_auths</a:t>
            </a:r>
            <a:r>
              <a:rPr lang="en-IN" sz="4002" dirty="0">
                <a:solidFill>
                  <a:srgbClr val="434343"/>
                </a:solidFill>
              </a:rPr>
              <a:t> function to check all </a:t>
            </a:r>
            <a:r>
              <a:rPr lang="en-IN" sz="4002" dirty="0" err="1">
                <a:solidFill>
                  <a:srgbClr val="434343"/>
                </a:solidFill>
              </a:rPr>
              <a:t>user_auth</a:t>
            </a:r>
            <a:r>
              <a:rPr lang="en-IN" sz="4002" dirty="0">
                <a:solidFill>
                  <a:srgbClr val="434343"/>
                </a:solidFill>
              </a:rPr>
              <a:t> entries for a valid authentication token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Changes We Will Make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9768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create a second table – </a:t>
            </a:r>
            <a:r>
              <a:rPr lang="en-IN" sz="4002" dirty="0" err="1">
                <a:solidFill>
                  <a:srgbClr val="434343"/>
                </a:solidFill>
              </a:rPr>
              <a:t>user_auths</a:t>
            </a:r>
            <a:r>
              <a:rPr lang="en-IN" sz="4002" dirty="0">
                <a:solidFill>
                  <a:srgbClr val="434343"/>
                </a:solidFill>
              </a:rPr>
              <a:t>, keyed on user ID and sorted                           by </a:t>
            </a:r>
            <a:r>
              <a:rPr lang="en-IN" sz="4002" dirty="0" err="1">
                <a:solidFill>
                  <a:srgbClr val="434343"/>
                </a:solidFill>
              </a:rPr>
              <a:t>auth_key</a:t>
            </a: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modify our login function to create an entry in </a:t>
            </a:r>
            <a:r>
              <a:rPr lang="en-IN" sz="4002" dirty="0" err="1">
                <a:solidFill>
                  <a:srgbClr val="434343"/>
                </a:solidFill>
              </a:rPr>
              <a:t>user_auths</a:t>
            </a:r>
            <a:r>
              <a:rPr lang="en-IN" sz="4002" dirty="0">
                <a:solidFill>
                  <a:srgbClr val="434343"/>
                </a:solidFill>
              </a:rPr>
              <a:t> for each valid login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modify our </a:t>
            </a:r>
            <a:r>
              <a:rPr lang="en-IN" sz="4002" dirty="0" err="1">
                <a:solidFill>
                  <a:srgbClr val="434343"/>
                </a:solidFill>
              </a:rPr>
              <a:t>validate_auths</a:t>
            </a:r>
            <a:r>
              <a:rPr lang="en-IN" sz="4002" dirty="0">
                <a:solidFill>
                  <a:srgbClr val="434343"/>
                </a:solidFill>
              </a:rPr>
              <a:t> function to check all </a:t>
            </a:r>
            <a:r>
              <a:rPr lang="en-IN" sz="4002" dirty="0" err="1">
                <a:solidFill>
                  <a:srgbClr val="434343"/>
                </a:solidFill>
              </a:rPr>
              <a:t>user_auth</a:t>
            </a:r>
            <a:r>
              <a:rPr lang="en-IN" sz="4002" dirty="0">
                <a:solidFill>
                  <a:srgbClr val="434343"/>
                </a:solidFill>
              </a:rPr>
              <a:t> entries for a valid authentication token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enable a TTL of 48 hours on the </a:t>
            </a:r>
            <a:r>
              <a:rPr lang="en-IN" sz="4002" dirty="0" err="1">
                <a:solidFill>
                  <a:srgbClr val="434343"/>
                </a:solidFill>
              </a:rPr>
              <a:t>user_auths</a:t>
            </a:r>
            <a:r>
              <a:rPr lang="en-IN" sz="4002" dirty="0">
                <a:solidFill>
                  <a:srgbClr val="434343"/>
                </a:solidFill>
              </a:rPr>
              <a:t>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Changes We Will Make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9768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29297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 dirty="0"/>
              <a:t>Exporting Data for Later Retrieval with Streams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68110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TTL, or Time To Live for DynamoDB, allows you to define when items in a table expire, so that they can automatically be deleted from the database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Is TTL?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TTL, or Time To Live for DynamoDB, allows you to define when items in a table expire, so that they can automatically be deleted from the database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TTL adds no extra cost, and provides a way to reduce storage usage, as well as the cost of storing irrelevant data without using provisioned throughput to delete items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Is TTL?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19731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TTL, or Time To Live for DynamoDB, allows you to define when items in a table expire, so that they can automatically be deleted from the database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TTL adds no extra cost, and provides a way to reduce storage usage, as well as the cost of storing irrelevant data without using provisioned throughput to delete items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TTL is useful if you continuously accumulate data, for example, if we were storing all authentication tokens a user had ever created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Is TTL?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19731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runs a background job to check the TTL attribute of items, to see if they are expired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How Does TTL Work?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01881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runs a background job to check the TTL attribute of items, to see if they are expired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TTL compares the current time in epoch time format to the time stored in the TTL attribute of an item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How Does TTL Work?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5107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runs a background job to check the TTL attribute of items, to see if they are expired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TTL compares the current time in epoch time format to the time stored in the TTL attribute of an item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the epoch time value stored in the attribute is less than the current time, the item is marked as expired and subsequently deleted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How Does TTL Work?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5107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runs a background job to check the TTL attribute of items, to see if they are expired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TTL compares the current time in epoch time format to the time stored in the TTL attribute of an item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the epoch time value stored in the attribute is less than the current time, the item is marked as expired and subsequently deleted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typically deletes expired items within 48 hours of expiration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How Does TTL Work?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5107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runs a background job to check the TTL attribute of items, to see if they are expired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TTL compares the current time in epoch time format to the time stored in the TTL attribute of an item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the epoch time value stored in the attribute is less than the current time, the item is marked as expired and subsequently deleted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typically deletes expired items within 48 hours of expiration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delete operation is also reflected in both local and global secondary indexes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How Does TTL Work?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51079911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994</Words>
  <Application>Microsoft Office PowerPoint</Application>
  <PresentationFormat>Custom</PresentationFormat>
  <Paragraphs>63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Courier New</vt:lpstr>
      <vt:lpstr>Arial</vt:lpstr>
      <vt:lpstr>Roboto</vt:lpstr>
      <vt:lpstr>Calibri</vt:lpstr>
      <vt:lpstr>Packt</vt:lpstr>
      <vt:lpstr>Expiring User Authentication Tokens with DynamoDB TTL</vt:lpstr>
      <vt:lpstr>What Is TTL?</vt:lpstr>
      <vt:lpstr>What Is TTL?</vt:lpstr>
      <vt:lpstr>What Is TTL?</vt:lpstr>
      <vt:lpstr>How Does TTL Work?</vt:lpstr>
      <vt:lpstr>How Does TTL Work?</vt:lpstr>
      <vt:lpstr>How Does TTL Work?</vt:lpstr>
      <vt:lpstr>How Does TTL Work?</vt:lpstr>
      <vt:lpstr>How Does TTL Work?</vt:lpstr>
      <vt:lpstr>How Does This Relate to Our Use Case?</vt:lpstr>
      <vt:lpstr>How Does This Relate to Our Use Case?</vt:lpstr>
      <vt:lpstr>How Does This Relate to Our Use Case?</vt:lpstr>
      <vt:lpstr>How Does This Relate to Our Use Case?</vt:lpstr>
      <vt:lpstr>Changes We Will Make</vt:lpstr>
      <vt:lpstr>Changes We Will Make</vt:lpstr>
      <vt:lpstr>Changes We Will Make</vt:lpstr>
      <vt:lpstr>Changes We Will Make</vt:lpstr>
      <vt:lpstr>Demo</vt:lpstr>
      <vt:lpstr>Exporting Data for Later Retrieval with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Yamini Mosamkar</cp:lastModifiedBy>
  <cp:revision>37</cp:revision>
  <dcterms:modified xsi:type="dcterms:W3CDTF">2019-07-04T09:28:08Z</dcterms:modified>
</cp:coreProperties>
</file>