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4"/>
  </p:notesMasterIdLst>
  <p:sldIdLst>
    <p:sldId id="274" r:id="rId3"/>
    <p:sldId id="269" r:id="rId4"/>
    <p:sldId id="262" r:id="rId5"/>
    <p:sldId id="279" r:id="rId6"/>
    <p:sldId id="280" r:id="rId7"/>
    <p:sldId id="281" r:id="rId8"/>
    <p:sldId id="275" r:id="rId9"/>
    <p:sldId id="282" r:id="rId10"/>
    <p:sldId id="283" r:id="rId11"/>
    <p:sldId id="276" r:id="rId12"/>
    <p:sldId id="284" r:id="rId13"/>
    <p:sldId id="285" r:id="rId14"/>
    <p:sldId id="286" r:id="rId15"/>
    <p:sldId id="264" r:id="rId16"/>
    <p:sldId id="277" r:id="rId17"/>
    <p:sldId id="287" r:id="rId18"/>
    <p:sldId id="288" r:id="rId19"/>
    <p:sldId id="278" r:id="rId20"/>
    <p:sldId id="289" r:id="rId21"/>
    <p:sldId id="290" r:id="rId22"/>
    <p:sldId id="271" r:id="rId23"/>
  </p:sldIdLst>
  <p:sldSz cx="18288000" cy="10282238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04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04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04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04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92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92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92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637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63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637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12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1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1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5"/>
            </a:lvl2pPr>
            <a:lvl3pPr lvl="2" rtl="0">
              <a:spcBef>
                <a:spcPts val="0"/>
              </a:spcBef>
              <a:buSzPct val="100000"/>
              <a:defRPr sz="9775"/>
            </a:lvl3pPr>
            <a:lvl4pPr lvl="3" rtl="0">
              <a:spcBef>
                <a:spcPts val="0"/>
              </a:spcBef>
              <a:buSzPct val="100000"/>
              <a:defRPr sz="9775"/>
            </a:lvl4pPr>
            <a:lvl5pPr lvl="4" rtl="0">
              <a:spcBef>
                <a:spcPts val="0"/>
              </a:spcBef>
              <a:buSzPct val="100000"/>
              <a:defRPr sz="9775"/>
            </a:lvl5pPr>
            <a:lvl6pPr lvl="5" rtl="0">
              <a:spcBef>
                <a:spcPts val="0"/>
              </a:spcBef>
              <a:buSzPct val="100000"/>
              <a:defRPr sz="9775"/>
            </a:lvl6pPr>
            <a:lvl7pPr lvl="6" rtl="0">
              <a:spcBef>
                <a:spcPts val="0"/>
              </a:spcBef>
              <a:buSzPct val="100000"/>
              <a:defRPr sz="9775"/>
            </a:lvl7pPr>
            <a:lvl8pPr lvl="7" rtl="0">
              <a:spcBef>
                <a:spcPts val="0"/>
              </a:spcBef>
              <a:buSzPct val="100000"/>
              <a:defRPr sz="9775"/>
            </a:lvl8pPr>
            <a:lvl9pPr lvl="8" rtl="0">
              <a:spcBef>
                <a:spcPts val="0"/>
              </a:spcBef>
              <a:buSzPct val="100000"/>
              <a:defRPr sz="977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1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8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2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2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113" tIns="186113" rIns="186113" bIns="186113" anchor="ctr" anchorCtr="0">
            <a:noAutofit/>
          </a:bodyPr>
          <a:lstStyle/>
          <a:p>
            <a:endParaRPr sz="3767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2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2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02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2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9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49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6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96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4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2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8" name="Shape 48"/>
          <p:cNvSpPr/>
          <p:nvPr/>
        </p:nvSpPr>
        <p:spPr>
          <a:xfrm rot="5400000">
            <a:off x="3895231" y="5033120"/>
            <a:ext cx="102810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99" tIns="182699" rIns="182699" bIns="182699" anchor="ctr" anchorCtr="0">
            <a:noAutofit/>
          </a:bodyPr>
          <a:lstStyle/>
          <a:p>
            <a:endParaRPr sz="3698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6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1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8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8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1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9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1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1" y="3836376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1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6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6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40534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28937" y="4191554"/>
            <a:ext cx="16743304" cy="1899402"/>
          </a:xfrm>
          <a:prstGeom prst="rect">
            <a:avLst/>
          </a:prstGeom>
        </p:spPr>
        <p:txBody>
          <a:bodyPr lIns="186109" tIns="186109" rIns="186109" bIns="186109" anchor="b" anchorCtr="0">
            <a:noAutofit/>
          </a:bodyPr>
          <a:lstStyle/>
          <a:p>
            <a:pPr algn="ctr"/>
            <a:r>
              <a:rPr lang="en-IN" sz="9595" dirty="0"/>
              <a:t>Exporting Data for Later </a:t>
            </a:r>
            <a:br>
              <a:rPr lang="en-IN" sz="9595" dirty="0"/>
            </a:br>
            <a:r>
              <a:rPr lang="en-IN" sz="9595" dirty="0"/>
              <a:t>Retrieval with Streams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28937" y="5141255"/>
            <a:ext cx="16743304" cy="1899402"/>
          </a:xfrm>
          <a:prstGeom prst="rect">
            <a:avLst/>
          </a:prstGeom>
          <a:noFill/>
          <a:ln>
            <a:noFill/>
          </a:ln>
        </p:spPr>
        <p:txBody>
          <a:bodyPr lIns="186109" tIns="186109" rIns="186109" bIns="18610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sz="4398" dirty="0">
                <a:solidFill>
                  <a:srgbClr val="FFFFFF"/>
                </a:solidFill>
              </a:rPr>
              <a:t>Section 6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07207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Replicating changes across different regions (this feature is built into global tables, but leverages the streams functionality)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Example Use Cases for Streams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070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07207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Replicating changes across different regions (this feature is built into global tables, but leverages the streams functionality)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Calculating metrics and performing aggregations on DynamoDB data: Remember that DynamoDB cannot aggregate data, so you need to first load the data somewhere else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Example Use Cases for Streams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6056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07207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Replicating changes across different regions (this feature is built into global tables, but leverages the streams functionality)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Calculating metrics and performing aggregations on DynamoDB data: Remember that DynamoDB cannot aggregate data, so you need to first load the data somewhere else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Notifying a downstream system, that an update has occurred, to a particular record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Example Use Cases for Streams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6056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07207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Replicating changes across different regions (this feature is built into global tables, but leverages the streams functionality)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Calculating metrics and performing aggregations on DynamoDB data: Remember that DynamoDB cannot aggregate data, so you need to first load the data somewhere else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Notifying a downstream system, that an update has occurred, to a particular record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customer signs up to your system and you want to asynchronously trigger a welcome email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Example Use Cases for Streams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6056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9600" dirty="0"/>
              <a:t>DynamoDB Streams Can Trigger Lambda Functions</a:t>
            </a:r>
            <a:endParaRPr lang="en" sz="9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71601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now write code that runs in response to changes in DynamoDB tables in a scalable fashion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Opens Up a Whole New Range of Use Cases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6936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71601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now write code that runs in response to changes in DynamoDB tables in a scalable fashion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is functionally similar to a database trigger, but it runs asynchronously and does not have any performance impact on the database itself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Opens Up a Whole New Range of Use Cases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0582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71601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now write code that runs in response to changes in DynamoDB tables in a scalable fashion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is functionally similar to a database trigger, but it runs asynchronously and does not have any performance impact on the database itself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Lambda functions can do anything that you can write code for, such as copying the data to S3, sending an email, sending an SMS, or even turning on your lights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Opens Up a Whole New Range of Use Cases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0582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Let us say, we want to send an email each time a new entry hits a                                DynamoDB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Simple Example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79345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Let us say, we want to send an email each time a new entry hits a                                          DynamoDB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this case, we are capturing dog barks in a Dynamo table, and sending an email each time a new bark hits the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Simple Example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6015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581444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8000" dirty="0"/>
              <a:t>Understanding DynamoDB Streams as a Mechanism for Change Data Capture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Let us say, we want to send an email each time a new entry hits a                        DynamoDB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this case, we are capturing dog barks in a Dynamo table, and sending an email each time a new bark hits the table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Simple Example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8D227-1996-4A81-BD51-C22FD8B36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730" y="5458435"/>
            <a:ext cx="8448541" cy="39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3537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7200" dirty="0"/>
              <a:t>Enabling Streams on the DynamoDB Table and Inspecting the Output Format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42350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is a great place to store application data: It is cheap, fast, easy to scale, and relatively flexible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 Sourcing</a:t>
            </a:r>
            <a:endParaRPr lang="en" sz="44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is a great place to store application data: It is cheap, fast, easy to scale, and relatively flexible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What if we also want to use DynamoDB as a data source, for example to seed a data warehouse or data lake?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 Sourcing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031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is a great place to store application data: It is cheap, fast, easy to scale, and relatively flexible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What if we also want to use DynamoDB as a data source, for example to seed a data warehouse or data lake?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It is common to need to join data from multiple application databases in a centralized store, in order to drive business intelligence or advanced analytics use cases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 Sourcing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0317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is a great place to store application data: It is cheap, fast, easy to scale, and relatively flexible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What if we also want to use DynamoDB as a data source, for example to seed a data warehouse or data lake?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It is common to need to join data from multiple application databases in a centralized store, in order to drive business intelligence or advanced analytics use cases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need a mechanism for getting data, and changes to data out of DynamoDB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Data Sourcing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0317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Streams provides a time-ordered sequence of item-level                     changes in a given DynamoDB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Introducing DynamoDB Streams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64416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22327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 err="1">
                <a:solidFill>
                  <a:srgbClr val="434343"/>
                </a:solidFill>
              </a:rPr>
              <a:t>DynamoDB</a:t>
            </a:r>
            <a:r>
              <a:rPr lang="en-IN" sz="4002" dirty="0">
                <a:solidFill>
                  <a:srgbClr val="434343"/>
                </a:solidFill>
              </a:rPr>
              <a:t> Streams provides a time-ordered sequence of item-level changes in a given </a:t>
            </a:r>
            <a:r>
              <a:rPr lang="en-IN" sz="4002" dirty="0" err="1">
                <a:solidFill>
                  <a:srgbClr val="434343"/>
                </a:solidFill>
              </a:rPr>
              <a:t>DynamoDB</a:t>
            </a:r>
            <a:r>
              <a:rPr lang="en-IN" sz="4002" dirty="0">
                <a:solidFill>
                  <a:srgbClr val="434343"/>
                </a:solidFill>
              </a:rPr>
              <a:t>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Changes are de-duplicated and immediately available for                                     downstream consumption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Introducing DynamoDB Streams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434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348539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 err="1">
                <a:solidFill>
                  <a:srgbClr val="434343"/>
                </a:solidFill>
              </a:rPr>
              <a:t>DynamoDB</a:t>
            </a:r>
            <a:r>
              <a:rPr lang="en-IN" sz="4002" dirty="0">
                <a:solidFill>
                  <a:srgbClr val="434343"/>
                </a:solidFill>
              </a:rPr>
              <a:t> Streams provides a time-ordered sequence of item-level changes in a given </a:t>
            </a:r>
            <a:r>
              <a:rPr lang="en-IN" sz="4002" dirty="0" err="1">
                <a:solidFill>
                  <a:srgbClr val="434343"/>
                </a:solidFill>
              </a:rPr>
              <a:t>DynamoDB</a:t>
            </a:r>
            <a:r>
              <a:rPr lang="en-IN" sz="4002" dirty="0">
                <a:solidFill>
                  <a:srgbClr val="434343"/>
                </a:solidFill>
              </a:rPr>
              <a:t> table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Changes are de-duplicated and immediately available for                                   downstream consumption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Other databases refer to this functionality as change data capture, or CDC, as a way of using a database as an event source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Introducing DynamoDB Streams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4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877</Words>
  <Application>Microsoft Office PowerPoint</Application>
  <PresentationFormat>Custom</PresentationFormat>
  <Paragraphs>61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Arial</vt:lpstr>
      <vt:lpstr>Roboto</vt:lpstr>
      <vt:lpstr>Packt</vt:lpstr>
      <vt:lpstr>1_Packt</vt:lpstr>
      <vt:lpstr>Exporting Data for Later  Retrieval with Streams</vt:lpstr>
      <vt:lpstr>Understanding DynamoDB Streams as a Mechanism for Change Data Capture</vt:lpstr>
      <vt:lpstr>Data Sourcing</vt:lpstr>
      <vt:lpstr>Data Sourcing</vt:lpstr>
      <vt:lpstr>Data Sourcing</vt:lpstr>
      <vt:lpstr>Data Sourcing</vt:lpstr>
      <vt:lpstr>Introducing DynamoDB Streams</vt:lpstr>
      <vt:lpstr>Introducing DynamoDB Streams</vt:lpstr>
      <vt:lpstr>Introducing DynamoDB Streams</vt:lpstr>
      <vt:lpstr>Example Use Cases for Streams</vt:lpstr>
      <vt:lpstr>Example Use Cases for Streams</vt:lpstr>
      <vt:lpstr>Example Use Cases for Streams</vt:lpstr>
      <vt:lpstr>Example Use Cases for Streams</vt:lpstr>
      <vt:lpstr>DynamoDB Streams Can Trigger Lambda Functions</vt:lpstr>
      <vt:lpstr>This Opens Up a Whole New Range of Use Cases</vt:lpstr>
      <vt:lpstr>This Opens Up a Whole New Range of Use Cases</vt:lpstr>
      <vt:lpstr>This Opens Up a Whole New Range of Use Cases</vt:lpstr>
      <vt:lpstr>Simple Example</vt:lpstr>
      <vt:lpstr>Simple Example</vt:lpstr>
      <vt:lpstr>Simple Example</vt:lpstr>
      <vt:lpstr>Enabling Streams on the DynamoDB Table and Inspecting the Output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Aiman Khan</cp:lastModifiedBy>
  <cp:revision>36</cp:revision>
  <dcterms:modified xsi:type="dcterms:W3CDTF">2019-05-29T12:52:55Z</dcterms:modified>
</cp:coreProperties>
</file>