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69" r:id="rId2"/>
    <p:sldId id="262" r:id="rId3"/>
    <p:sldId id="274" r:id="rId4"/>
    <p:sldId id="275" r:id="rId5"/>
    <p:sldId id="276" r:id="rId6"/>
    <p:sldId id="277" r:id="rId7"/>
    <p:sldId id="272" r:id="rId8"/>
    <p:sldId id="278" r:id="rId9"/>
    <p:sldId id="273" r:id="rId10"/>
    <p:sldId id="279" r:id="rId11"/>
    <p:sldId id="280" r:id="rId12"/>
    <p:sldId id="281" r:id="rId13"/>
    <p:sldId id="282" r:id="rId14"/>
    <p:sldId id="264" r:id="rId15"/>
    <p:sldId id="271" r:id="rId16"/>
  </p:sldIdLst>
  <p:sldSz cx="18288000" cy="10282238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96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96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96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96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747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747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96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452654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IN" sz="7200" dirty="0"/>
              <a:t>Enabling Streams on the DynamoDB Table and Inspecting the Output Format</a:t>
            </a:r>
            <a:endParaRPr lang="en-US" sz="7200" dirty="0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Keys only: Contains only the key attributes of the modified item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New image: Contains the entire item, as it appears after it was modified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Four Types of Stream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2227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Keys only: Contains only the key attributes of the modified item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New image: Contains the entire item, as it appears after it was modified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Old image: Contains the entire item, as it appeared before it was modified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Four Types of Stream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2227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Keys only: Contains only the key attributes of the modified item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New image: Contains the entire item, as it appears after it was modified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Old image: Contains the entire item, as it appeared before it was modified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New and old images: Both the new and old images of the item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Four Types of Stream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2227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Keys only: Contains only the key attributes of the modified item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New image: Contains the entire item, as it appears after it was modified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Old image: Contains the entire item, as it appeared before it was modified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New and old images: Both the new and old images of the item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use the new image stream type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Four Types of Stream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2227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dirty="0"/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933084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>
                <a:sym typeface="Calibri" charset="0"/>
              </a:rPr>
              <a:t>Capturing the </a:t>
            </a:r>
            <a:r>
              <a:rPr lang="en-IN">
                <a:sym typeface="Calibri" charset="0"/>
              </a:rPr>
              <a:t>Stream Data </a:t>
            </a:r>
            <a:br>
              <a:rPr lang="en-IN" dirty="0">
                <a:sym typeface="Calibri" charset="0"/>
              </a:rPr>
            </a:br>
            <a:r>
              <a:rPr lang="en-IN" dirty="0">
                <a:sym typeface="Calibri" charset="0"/>
              </a:rPr>
              <a:t>and Exporting It to S3</a:t>
            </a:r>
            <a:endParaRPr lang="en-US" dirty="0">
              <a:sym typeface="Calibri" charset="0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871897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already have a users table from section five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Will We Build?</a:t>
            </a:r>
            <a:endParaRPr lang="en" sz="440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already have a users table from section five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have lambda functions, for creating and deleting users in that table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Will We Build?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5902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already have a users table from section five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have lambda functions, for creating and deleting users in that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want to create a stream, that gets updated each time a new user is inserted into the table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Will We Build?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5902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already have a users table from section five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have lambda functions, for creating and deleting users in that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want to create a stream, that gets updated each time a new user is inserted into the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write a lambda function and subscribe it to that stream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Will We Build?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5902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already have a users table from section five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have lambda functions, for creating and deleting users in that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want to create a stream, that gets updated each time a new user is inserted into the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write a lambda function and subscribe it to that stream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lambda function will be invoked each time there is new data on the stream, and it will print the contents of the record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Will We Build?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5902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951905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need to add an entry to the SAM template to create a new                             DynamoDB stream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Changes We Will Make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0400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951905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need to add an entry to the SAM template to create a new                             DynamoDB stream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will, of course, also need a Lambda function to subscribe to this stream, and print out the records in this stream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Changes We Will Make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19100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Keys only: Contains only the key attributes of the modified item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Four Types of Stream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579005649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535</Words>
  <Application>Microsoft Office PowerPoint</Application>
  <PresentationFormat>Custom</PresentationFormat>
  <Paragraphs>49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</vt:lpstr>
      <vt:lpstr>Calibri</vt:lpstr>
      <vt:lpstr>Packt</vt:lpstr>
      <vt:lpstr>Enabling Streams on the DynamoDB Table and Inspecting the Output Format</vt:lpstr>
      <vt:lpstr>What Will We Build?</vt:lpstr>
      <vt:lpstr>What Will We Build?</vt:lpstr>
      <vt:lpstr>What Will We Build?</vt:lpstr>
      <vt:lpstr>What Will We Build?</vt:lpstr>
      <vt:lpstr>What Will We Build?</vt:lpstr>
      <vt:lpstr>Changes We Will Make</vt:lpstr>
      <vt:lpstr>Changes We Will Make</vt:lpstr>
      <vt:lpstr>Four Types of Stream</vt:lpstr>
      <vt:lpstr>Four Types of Stream</vt:lpstr>
      <vt:lpstr>Four Types of Stream</vt:lpstr>
      <vt:lpstr>Four Types of Stream</vt:lpstr>
      <vt:lpstr>Four Types of Stream</vt:lpstr>
      <vt:lpstr>Demo</vt:lpstr>
      <vt:lpstr>Capturing the Stream Data  and Exporting It to 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Yamini Mosamkar</cp:lastModifiedBy>
  <cp:revision>33</cp:revision>
  <dcterms:modified xsi:type="dcterms:W3CDTF">2019-07-04T09:30:06Z</dcterms:modified>
</cp:coreProperties>
</file>