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69" r:id="rId2"/>
    <p:sldId id="262" r:id="rId3"/>
    <p:sldId id="273" r:id="rId4"/>
    <p:sldId id="274" r:id="rId5"/>
    <p:sldId id="275" r:id="rId6"/>
    <p:sldId id="272" r:id="rId7"/>
    <p:sldId id="276" r:id="rId8"/>
    <p:sldId id="277" r:id="rId9"/>
    <p:sldId id="278" r:id="rId10"/>
    <p:sldId id="264" r:id="rId11"/>
    <p:sldId id="271" r:id="rId12"/>
  </p:sldIdLst>
  <p:sldSz cx="18288000" cy="10282238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14" y="9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822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822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822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82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607202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>
                <a:sym typeface="Calibri" charset="0"/>
              </a:rPr>
              <a:t>Capturing the Stream Data </a:t>
            </a:r>
            <a:br>
              <a:rPr lang="en-US" dirty="0">
                <a:sym typeface="Calibri" charset="0"/>
              </a:rPr>
            </a:br>
            <a:r>
              <a:rPr lang="en-US" dirty="0">
                <a:sym typeface="Calibri" charset="0"/>
              </a:rPr>
              <a:t>and Exporting It to S3</a:t>
            </a: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dirty="0"/>
              <a:t>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17778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US" sz="88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Querying the DynamoDB Stream Data with Amazon Athena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6116596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08069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now know the limitations of DynamoDB: Particularly with respect to its inability to run aggregate functions such as count, sum, min, max,                               and average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Next?</a:t>
            </a:r>
            <a:endParaRPr lang="en" sz="440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08069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now know the limitations of DynamoDB: Particularly with respect to its inability to run aggregate functions such as count, sum, min, max,                                                and average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What if we wanted to find out how many users we had in our system (the count of records in a table in Dynamo is approximate and                                 infrequently updated)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Next?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54421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08069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now know the limitations of DynamoDB: Particularly with respect to its inability to run aggregate functions such as count, sum, min, max,                                and average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What if we wanted to find out how many users we had in our system (the count of records in a table in Dynamo is approximate and                               infrequently updated)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What if we wanted to know how many times a new user was created in a given day or hour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Next?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54421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08069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now know the limitations of DynamoDB: Particularly with respect to its inability to run aggregate functions such as count, sum, min, max,                                   and average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What if we wanted to find out how many users we had in our system (the count of records in a table in Dynamo is approximate and                                                                   infrequently updated)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What if we wanted to know how many times a new user was created in a given day or hour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All of these features require a different data store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Next?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54421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681449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Amazon S3 is the most flexible storage medium in the AWS Cloud: It is reliable, cheap, and offers near infinite scale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This Is Exactly What Dynamo Streams Are Build for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74234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681449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Amazon S3 is the most flexible storage medium in the AWS Cloud: It is reliable, cheap, and offers near infinite scale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While we decide how we want to process our data, let us use Dynamo DB streams to export data in our DynamoDB to S3, each time a new                             record is inserted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This Is Exactly What Dynamo Streams Are Build for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93577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681449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Amazon S3 is the most flexible storage medium in the AWS Cloud: It is reliable, cheap, and offers near infinite scale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While we decide how we want to process our data, let us use Dynamo DB streams to export data in our DynamoDB to S3, each time a new                            record is inserted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already have a Lambda function that gets executed on each record update to DynamoDB, so now we need to modify it to write records                    out to S3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This Is Exactly What Dynamo Streams Are Build for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93577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681449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Amazon S3 is the most flexible storage medium in the AWS Cloud: It is reliable, cheap, and offers near infinite scale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While we decide how we want to process our data, let us use Dynamo DB streams to export data in our DynamoDB to S3, each time a new                                record is inserted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already have a Lambda function that gets executed on each record update to DynamoDB, so now we need to modify it to write records                           out to S3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need to create an S3 bucket and give our function suitable permissions to write to it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This Is Exactly What Dynamo Streams Are Build for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935778448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596</Words>
  <Application>Microsoft Office PowerPoint</Application>
  <PresentationFormat>Custom</PresentationFormat>
  <Paragraphs>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</vt:lpstr>
      <vt:lpstr>Calibri</vt:lpstr>
      <vt:lpstr>Packt</vt:lpstr>
      <vt:lpstr>Capturing the Stream Data  and Exporting It to S3</vt:lpstr>
      <vt:lpstr>What Next?</vt:lpstr>
      <vt:lpstr>What Next?</vt:lpstr>
      <vt:lpstr>What Next?</vt:lpstr>
      <vt:lpstr>What Next?</vt:lpstr>
      <vt:lpstr>This Is Exactly What Dynamo Streams Are Build for</vt:lpstr>
      <vt:lpstr>This Is Exactly What Dynamo Streams Are Build for</vt:lpstr>
      <vt:lpstr>This Is Exactly What Dynamo Streams Are Build for</vt:lpstr>
      <vt:lpstr>This Is Exactly What Dynamo Streams Are Build for</vt:lpstr>
      <vt:lpstr>Demo</vt:lpstr>
      <vt:lpstr>Querying the DynamoDB Stream Data with Amazon Athena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Yamini Mosamkar</cp:lastModifiedBy>
  <cp:revision>32</cp:revision>
  <dcterms:modified xsi:type="dcterms:W3CDTF">2019-07-04T09:30:40Z</dcterms:modified>
</cp:coreProperties>
</file>