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69" r:id="rId2"/>
    <p:sldId id="262" r:id="rId3"/>
    <p:sldId id="274" r:id="rId4"/>
    <p:sldId id="275" r:id="rId5"/>
    <p:sldId id="276" r:id="rId6"/>
    <p:sldId id="273" r:id="rId7"/>
    <p:sldId id="277" r:id="rId8"/>
    <p:sldId id="278" r:id="rId9"/>
    <p:sldId id="279" r:id="rId10"/>
    <p:sldId id="264" r:id="rId11"/>
    <p:sldId id="272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6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6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6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39024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Querying the DynamoDB Stream Data with Amazon Athena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3539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Maintaining ACID Compliance with DynamoDB Transactions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42352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6857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allows us to run SQL queries against data that is stored in S3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Athena?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6857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allows us to run SQL queries against data that is stored in S3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are now streaming data changes from DynamoDB to S3 in near                         real time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502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6857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allows us to run SQL queries against data that is stored in S3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are now streaming data changes from DynamoDB to S3 in near                           real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we combine that functionality with Athena, we have the ability to run SQL queries against DynamoDB data in an eventually consistent way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502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68570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allows us to run SQL queries against data that is stored in S3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are now streaming data changes from DynamoDB to S3 in near                            real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we combine that functionality with Athena, we have the ability to run SQL queries against DynamoDB data in an eventually consistent way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we can work around some of the limitations of DynamoDB, such as not being able to run aggregation type queries such as Min, Max, Sum, Count, and </a:t>
            </a:r>
            <a:r>
              <a:rPr lang="en-IN" sz="4002" dirty="0" err="1">
                <a:solidFill>
                  <a:srgbClr val="434343"/>
                </a:solidFill>
              </a:rPr>
              <a:t>Avg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Is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502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1326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works hand-in-hand with another Amazon service, called Glue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 We Use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31531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1326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works hand-in-hand with another Amazon service, called Glue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order for Athena to be able to query our data, it first needs to understand what data is in S3, where the data is, and what format it is in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 We Use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4001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1326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works hand-in-hand with another Amazon service, called Glue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order for Athena to be able to query our data, it first needs to understand what data is in S3, where the data is, and what format it is in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Glue offers a metadata service for Athena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 We Use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4001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1326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works hand-in-hand with another Amazon service, called Glue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order for Athena to be able to query our data, it first needs to understand what data is in S3, where the data is, and what format it is in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Glue offers a metadata service for Athena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Athena can then be used to query the data, just like you would query data in any relational database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How Do We Use Athena?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4001129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415</Words>
  <Application>Microsoft Office PowerPoint</Application>
  <PresentationFormat>Custom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Packt</vt:lpstr>
      <vt:lpstr>Querying the DynamoDB Stream Data with Amazon Athena</vt:lpstr>
      <vt:lpstr>What Is Athena?</vt:lpstr>
      <vt:lpstr>What Is Athena?</vt:lpstr>
      <vt:lpstr>What Is Athena?</vt:lpstr>
      <vt:lpstr>What Is Athena?</vt:lpstr>
      <vt:lpstr>How Do We Use Athena?</vt:lpstr>
      <vt:lpstr>How Do We Use Athena?</vt:lpstr>
      <vt:lpstr>How Do We Use Athena?</vt:lpstr>
      <vt:lpstr>How Do We Use Athena?</vt:lpstr>
      <vt:lpstr>Demo</vt:lpstr>
      <vt:lpstr>Maintaining ACID Compliance with DynamoDB 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33</cp:revision>
  <dcterms:modified xsi:type="dcterms:W3CDTF">2019-05-22T10:25:08Z</dcterms:modified>
</cp:coreProperties>
</file>