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69" r:id="rId2"/>
    <p:sldId id="262" r:id="rId3"/>
    <p:sldId id="277" r:id="rId4"/>
    <p:sldId id="278" r:id="rId5"/>
    <p:sldId id="279" r:id="rId6"/>
    <p:sldId id="264" r:id="rId7"/>
    <p:sldId id="276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6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5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929171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Running Transaction Reads and Writes Against DynamoDB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go back to our users and favourite courses example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We Will Build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go back to our users and favourite courses example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we used to create a course, and then in a second API call, add it to a users list of favourite courses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We Will Build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248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go back to our users and favourite courses example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we used to create a course, and then in a second API call, add it to a users list of favourite courses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modify our code to use the </a:t>
            </a:r>
            <a:r>
              <a:rPr lang="en-IN" sz="4002" dirty="0" err="1">
                <a:solidFill>
                  <a:srgbClr val="434343"/>
                </a:solidFill>
              </a:rPr>
              <a:t>transactWriteItems</a:t>
            </a:r>
            <a:r>
              <a:rPr lang="en-IN" sz="4002" dirty="0">
                <a:solidFill>
                  <a:srgbClr val="434343"/>
                </a:solidFill>
              </a:rPr>
              <a:t> API, to perform both operations </a:t>
            </a:r>
            <a:r>
              <a:rPr lang="en-IN" sz="4002" dirty="0" err="1">
                <a:solidFill>
                  <a:srgbClr val="434343"/>
                </a:solidFill>
              </a:rPr>
              <a:t>transactionally</a:t>
            </a:r>
            <a:r>
              <a:rPr lang="en-IN" sz="4002" dirty="0">
                <a:solidFill>
                  <a:srgbClr val="434343"/>
                </a:solidFill>
              </a:rPr>
              <a:t> in a single call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We Will Build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2488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go back to our users and favourite courses example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we used to create a course, and then in a second API call, add it to a users list of favourite courses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modify our code to use the </a:t>
            </a:r>
            <a:r>
              <a:rPr lang="en-IN" sz="4002" dirty="0" err="1">
                <a:solidFill>
                  <a:srgbClr val="434343"/>
                </a:solidFill>
              </a:rPr>
              <a:t>transactWriteItems</a:t>
            </a:r>
            <a:r>
              <a:rPr lang="en-IN" sz="4002" dirty="0">
                <a:solidFill>
                  <a:srgbClr val="434343"/>
                </a:solidFill>
              </a:rPr>
              <a:t> API, to perform both operations </a:t>
            </a:r>
            <a:r>
              <a:rPr lang="en-IN" sz="4002" dirty="0" err="1">
                <a:solidFill>
                  <a:srgbClr val="434343"/>
                </a:solidFill>
              </a:rPr>
              <a:t>transactionally</a:t>
            </a:r>
            <a:r>
              <a:rPr lang="en-IN" sz="4002" dirty="0">
                <a:solidFill>
                  <a:srgbClr val="434343"/>
                </a:solidFill>
              </a:rPr>
              <a:t> in a single call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also modify our code to load users </a:t>
            </a:r>
            <a:r>
              <a:rPr lang="en-IN" sz="4002" dirty="0" err="1">
                <a:solidFill>
                  <a:srgbClr val="434343"/>
                </a:solidFill>
              </a:rPr>
              <a:t>transactionally</a:t>
            </a:r>
            <a:r>
              <a:rPr lang="en-IN" sz="4002" dirty="0">
                <a:solidFill>
                  <a:srgbClr val="434343"/>
                </a:solidFill>
              </a:rPr>
              <a:t> using the </a:t>
            </a:r>
            <a:r>
              <a:rPr lang="en-IN" sz="4002" dirty="0" err="1">
                <a:solidFill>
                  <a:srgbClr val="434343"/>
                </a:solidFill>
              </a:rPr>
              <a:t>TransactGetItems</a:t>
            </a:r>
            <a:r>
              <a:rPr lang="en-IN" sz="4002" dirty="0">
                <a:solidFill>
                  <a:srgbClr val="434343"/>
                </a:solidFill>
              </a:rPr>
              <a:t> API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We Will Build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2488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9034" y="3926085"/>
            <a:ext cx="16428501" cy="2430068"/>
          </a:xfrm>
          <a:prstGeom prst="rect">
            <a:avLst/>
          </a:prstGeom>
        </p:spPr>
        <p:txBody>
          <a:bodyPr lIns="182675" tIns="182675" rIns="182675" bIns="182675" anchor="b" anchorCtr="0">
            <a:noAutofit/>
          </a:bodyPr>
          <a:lstStyle/>
          <a:p>
            <a:pPr lvl="0" algn="ctr"/>
            <a:r>
              <a:rPr lang="en" sz="16608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13064056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200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Packt</vt:lpstr>
      <vt:lpstr>Running Transaction Reads and Writes Against DynamoDB</vt:lpstr>
      <vt:lpstr>What We Will Build</vt:lpstr>
      <vt:lpstr>What We Will Build</vt:lpstr>
      <vt:lpstr>What We Will Build</vt:lpstr>
      <vt:lpstr>What We Will Build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Mallika Chavan</cp:lastModifiedBy>
  <cp:revision>28</cp:revision>
  <dcterms:modified xsi:type="dcterms:W3CDTF">2019-05-22T10:27:57Z</dcterms:modified>
</cp:coreProperties>
</file>