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69" r:id="rId2"/>
    <p:sldId id="281" r:id="rId3"/>
    <p:sldId id="284" r:id="rId4"/>
    <p:sldId id="285" r:id="rId5"/>
    <p:sldId id="282" r:id="rId6"/>
    <p:sldId id="283" r:id="rId7"/>
    <p:sldId id="272" r:id="rId8"/>
  </p:sldIdLst>
  <p:sldSz cx="18288000" cy="10282238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customXml" Target="../customXml/item2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11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81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48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Building an Active Directory Lab with </a:t>
            </a:r>
            <a:r>
              <a:rPr lang="en-IN" dirty="0" err="1"/>
              <a:t>VirtualBox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where to get the programs and ISO files </a:t>
            </a:r>
            <a:r>
              <a:rPr lang="en-US" sz="4002" dirty="0" smtClean="0">
                <a:solidFill>
                  <a:srgbClr val="434343"/>
                </a:solidFill>
              </a:rPr>
              <a:t>required</a:t>
            </a:r>
            <a:endParaRPr lang="en-US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where to get the programs and ISO files required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Basic setup and walkthrough of </a:t>
            </a:r>
            <a:r>
              <a:rPr lang="en-US" sz="4002" dirty="0" err="1" smtClean="0">
                <a:solidFill>
                  <a:srgbClr val="434343"/>
                </a:solidFill>
              </a:rPr>
              <a:t>VirtualBox</a:t>
            </a:r>
            <a:endParaRPr lang="en-US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-IN" sz="4402" dirty="0"/>
              <a:t>In this Video, we are going to take a look at…</a:t>
            </a:r>
            <a:endParaRPr lang="en" sz="44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Discovering </a:t>
            </a:r>
            <a:r>
              <a:rPr lang="en-US" sz="4002" dirty="0">
                <a:solidFill>
                  <a:srgbClr val="434343"/>
                </a:solidFill>
              </a:rPr>
              <a:t>where to get the programs and ISO files required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Basic setup and walkthrough of VirtualBox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 smtClean="0">
                <a:solidFill>
                  <a:srgbClr val="434343"/>
                </a:solidFill>
              </a:rPr>
              <a:t>Building </a:t>
            </a:r>
            <a:r>
              <a:rPr lang="en-US" sz="4002" dirty="0">
                <a:solidFill>
                  <a:srgbClr val="434343"/>
                </a:solidFill>
              </a:rPr>
              <a:t>the virtual machines and power them on</a:t>
            </a: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AC6F9C6-0E22-4D5B-9E57-C8685DCD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7500"/>
            <a:ext cx="18288000" cy="6684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0443" y="1470991"/>
            <a:ext cx="1516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37021"/>
                </a:solidFill>
                <a:latin typeface="Calibri" panose="020F0502020204030204" pitchFamily="34" charset="0"/>
              </a:rPr>
              <a:t>https://www.Microsoft.com/en-us/evalcenter/</a:t>
            </a:r>
            <a:endParaRPr lang="en-IN" sz="6000" dirty="0">
              <a:solidFill>
                <a:srgbClr val="F370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6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B27B184-CBC6-48B4-BC44-A11172F8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2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163341" y="887896"/>
            <a:ext cx="9939129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37021"/>
                </a:solidFill>
                <a:latin typeface="Calibri" panose="020F0502020204030204" pitchFamily="34" charset="0"/>
              </a:rPr>
              <a:t>https://www.Microsoft.com/en-us/evalcenter/</a:t>
            </a:r>
            <a:endParaRPr lang="en-IN" sz="4000" dirty="0">
              <a:solidFill>
                <a:srgbClr val="F370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Building an Active Directory </a:t>
            </a:r>
            <a:r>
              <a:rPr lang="en-IN" dirty="0" smtClean="0"/>
              <a:t>Lab </a:t>
            </a:r>
            <a:r>
              <a:rPr lang="en-IN" dirty="0"/>
              <a:t>with Hyper-V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33B603-76E9-4A75-937F-6465202D8451}"/>
</file>

<file path=customXml/itemProps2.xml><?xml version="1.0" encoding="utf-8"?>
<ds:datastoreItem xmlns:ds="http://schemas.openxmlformats.org/officeDocument/2006/customXml" ds:itemID="{33C1941D-25C1-496F-B29D-25EEB416DE05}"/>
</file>

<file path=customXml/itemProps3.xml><?xml version="1.0" encoding="utf-8"?>
<ds:datastoreItem xmlns:ds="http://schemas.openxmlformats.org/officeDocument/2006/customXml" ds:itemID="{1E165150-F2AB-4FF3-8904-97D185687E39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191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Calibri</vt:lpstr>
      <vt:lpstr>Arial</vt:lpstr>
      <vt:lpstr>Packt</vt:lpstr>
      <vt:lpstr>Building an Active Directory Lab with VirtualBox</vt:lpstr>
      <vt:lpstr>In this Video, we are going to take a look at…</vt:lpstr>
      <vt:lpstr>In this Video, we are going to take a look at…</vt:lpstr>
      <vt:lpstr>In this Video, we are going to take a look at…</vt:lpstr>
      <vt:lpstr>PowerPoint Presentation</vt:lpstr>
      <vt:lpstr>PowerPoint Presentation</vt:lpstr>
      <vt:lpstr>Building an Active Directory Lab with Hyper-V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Karishma Lotlikar</cp:lastModifiedBy>
  <cp:revision>22</cp:revision>
  <dcterms:modified xsi:type="dcterms:W3CDTF">2018-09-17T05:28:54Z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