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69" r:id="rId2"/>
    <p:sldId id="281" r:id="rId3"/>
    <p:sldId id="283" r:id="rId4"/>
    <p:sldId id="284" r:id="rId5"/>
    <p:sldId id="282" r:id="rId6"/>
    <p:sldId id="272" r:id="rId7"/>
  </p:sldIdLst>
  <p:sldSz cx="18288000" cy="10282238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customXml" Target="../customXml/item3.xml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8071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9620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9893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75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Building an Active </a:t>
            </a:r>
            <a:r>
              <a:rPr lang="en-IN"/>
              <a:t>Directory </a:t>
            </a:r>
            <a:r>
              <a:rPr lang="en-IN" smtClean="0"/>
              <a:t>Lab </a:t>
            </a:r>
            <a:r>
              <a:rPr lang="en-IN" dirty="0"/>
              <a:t>with Hyper-V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2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Basic setup and walkthrough of </a:t>
            </a:r>
            <a:r>
              <a:rPr lang="en-US" sz="4002" dirty="0" smtClean="0">
                <a:solidFill>
                  <a:srgbClr val="434343"/>
                </a:solidFill>
              </a:rPr>
              <a:t>Hyper-V</a:t>
            </a:r>
            <a:endParaRPr lang="en-US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8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2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Basic setup and walkthrough of Hyper-V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Setting up our Hyper-V </a:t>
            </a:r>
            <a:r>
              <a:rPr lang="en-US" sz="4002" dirty="0" smtClean="0">
                <a:solidFill>
                  <a:srgbClr val="434343"/>
                </a:solidFill>
              </a:rPr>
              <a:t>lab</a:t>
            </a:r>
            <a:endParaRPr lang="en-US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3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2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Basic setup and walkthrough of Hyper-V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Setting up our Hyper-V lab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Power on the virtual machines and connect to them</a:t>
            </a:r>
          </a:p>
        </p:txBody>
      </p:sp>
    </p:spTree>
    <p:extLst>
      <p:ext uri="{BB962C8B-B14F-4D97-AF65-F5344CB8AC3E}">
        <p14:creationId xmlns:p14="http://schemas.microsoft.com/office/powerpoint/2010/main" val="158430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630FE9-5E70-480E-8462-9638048A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Windows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8B17956-BCA0-471F-B193-733A6ED40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303" y="2328596"/>
            <a:ext cx="5235394" cy="693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3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Installing the </a:t>
            </a:r>
            <a:r>
              <a:rPr lang="en-IN" dirty="0" smtClean="0"/>
              <a:t>Server </a:t>
            </a:r>
            <a:br>
              <a:rPr lang="en-IN" dirty="0" smtClean="0"/>
            </a:br>
            <a:r>
              <a:rPr lang="en-IN" dirty="0" smtClean="0"/>
              <a:t>Operating Systems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130D2D1-0F3D-4CB1-B653-D1E48481B90A}"/>
</file>

<file path=customXml/itemProps2.xml><?xml version="1.0" encoding="utf-8"?>
<ds:datastoreItem xmlns:ds="http://schemas.openxmlformats.org/officeDocument/2006/customXml" ds:itemID="{F28AE615-ABA7-4D94-860F-D9CF9F216DC2}"/>
</file>

<file path=customXml/itemProps3.xml><?xml version="1.0" encoding="utf-8"?>
<ds:datastoreItem xmlns:ds="http://schemas.openxmlformats.org/officeDocument/2006/customXml" ds:itemID="{14125768-C79C-4202-BC4D-A2BFF2BD74BB}"/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168</Words>
  <Application>Microsoft Office PowerPoint</Application>
  <PresentationFormat>Custom</PresentationFormat>
  <Paragraphs>16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</vt:lpstr>
      <vt:lpstr>Arial</vt:lpstr>
      <vt:lpstr>Calibri</vt:lpstr>
      <vt:lpstr>Packt</vt:lpstr>
      <vt:lpstr>Building an Active Directory Lab with Hyper-V</vt:lpstr>
      <vt:lpstr>In this Video, we are going to take a look at…</vt:lpstr>
      <vt:lpstr>In this Video, we are going to take a look at…</vt:lpstr>
      <vt:lpstr>In this Video, we are going to take a look at…</vt:lpstr>
      <vt:lpstr>Windows Features</vt:lpstr>
      <vt:lpstr>Installing the Server  Operating Systems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Tejaswini Kuthe</cp:lastModifiedBy>
  <cp:revision>24</cp:revision>
  <dcterms:modified xsi:type="dcterms:W3CDTF">2018-09-19T06:47:08Z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