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69" r:id="rId2"/>
    <p:sldId id="281" r:id="rId3"/>
    <p:sldId id="289" r:id="rId4"/>
    <p:sldId id="290" r:id="rId5"/>
    <p:sldId id="283" r:id="rId6"/>
    <p:sldId id="284" r:id="rId7"/>
    <p:sldId id="287" r:id="rId8"/>
    <p:sldId id="288" r:id="rId9"/>
    <p:sldId id="272" r:id="rId10"/>
  </p:sldIdLst>
  <p:sldSz cx="18288000" cy="10282238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krant Phadkay" initials="V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60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61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77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45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29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4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84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Installing the Server </a:t>
            </a:r>
            <a:br>
              <a:rPr lang="en-IN" dirty="0"/>
            </a:br>
            <a:r>
              <a:rPr lang="en-IN" dirty="0"/>
              <a:t>Operating Systems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Installation options and </a:t>
            </a:r>
            <a:r>
              <a:rPr lang="en-US" sz="4002" dirty="0" smtClean="0">
                <a:solidFill>
                  <a:srgbClr val="434343"/>
                </a:solidFill>
              </a:rPr>
              <a:t>requirements</a:t>
            </a:r>
            <a:endParaRPr lang="en-US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2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Installation options and requirements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Installing </a:t>
            </a:r>
            <a:r>
              <a:rPr lang="en-US" sz="4002" dirty="0">
                <a:solidFill>
                  <a:srgbClr val="434343"/>
                </a:solidFill>
              </a:rPr>
              <a:t>the OS versions we </a:t>
            </a:r>
            <a:r>
              <a:rPr lang="en-US" sz="4002" dirty="0" smtClean="0">
                <a:solidFill>
                  <a:srgbClr val="434343"/>
                </a:solidFill>
              </a:rPr>
              <a:t>need</a:t>
            </a:r>
            <a:endParaRPr lang="en-US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6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Installation options and requirements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Installing </a:t>
            </a:r>
            <a:r>
              <a:rPr lang="en-US" sz="4002" dirty="0">
                <a:solidFill>
                  <a:srgbClr val="434343"/>
                </a:solidFill>
              </a:rPr>
              <a:t>the OS versions we need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Discussing </a:t>
            </a:r>
            <a:r>
              <a:rPr lang="en-US" sz="4002" dirty="0">
                <a:solidFill>
                  <a:srgbClr val="434343"/>
                </a:solidFill>
              </a:rPr>
              <a:t>future options</a:t>
            </a: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4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Lab Environment Passwords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Keep them simple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Keep them </a:t>
            </a:r>
            <a:r>
              <a:rPr lang="en-US" sz="4002">
                <a:solidFill>
                  <a:srgbClr val="434343"/>
                </a:solidFill>
              </a:rPr>
              <a:t>the same</a:t>
            </a:r>
            <a:endParaRPr lang="en-US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1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Lab </a:t>
            </a:r>
            <a:r>
              <a:rPr lang="en-US" sz="4400" dirty="0" smtClean="0"/>
              <a:t>Environment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46176" indent="-742950">
              <a:buClr>
                <a:srgbClr val="434343"/>
              </a:buClr>
              <a:buFont typeface="Calibri" panose="020F0502020204030204" pitchFamily="34" charset="0"/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Shouldn’t be connected to: </a:t>
            </a:r>
          </a:p>
          <a:p>
            <a:pPr marL="21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4002" dirty="0" smtClean="0">
                <a:solidFill>
                  <a:srgbClr val="434343"/>
                </a:solidFill>
              </a:rPr>
              <a:t>Internet </a:t>
            </a:r>
          </a:p>
        </p:txBody>
      </p:sp>
    </p:spTree>
    <p:extLst>
      <p:ext uri="{BB962C8B-B14F-4D97-AF65-F5344CB8AC3E}">
        <p14:creationId xmlns:p14="http://schemas.microsoft.com/office/powerpoint/2010/main" val="46085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Lab </a:t>
            </a:r>
            <a:r>
              <a:rPr lang="en-US" sz="4400" dirty="0" smtClean="0"/>
              <a:t>Environment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46176" indent="-742950">
              <a:buClr>
                <a:srgbClr val="434343"/>
              </a:buClr>
              <a:buFont typeface="Calibri" panose="020F0502020204030204" pitchFamily="34" charset="0"/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Shouldn’t be connected to: </a:t>
            </a:r>
          </a:p>
          <a:p>
            <a:pPr marL="21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4002" dirty="0" smtClean="0">
                <a:solidFill>
                  <a:srgbClr val="434343"/>
                </a:solidFill>
              </a:rPr>
              <a:t>Internet </a:t>
            </a:r>
          </a:p>
          <a:p>
            <a:pPr marL="21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4002" dirty="0">
                <a:solidFill>
                  <a:srgbClr val="434343"/>
                </a:solidFill>
              </a:rPr>
              <a:t>Production </a:t>
            </a:r>
            <a:r>
              <a:rPr lang="en-US" sz="4002" dirty="0" smtClean="0">
                <a:solidFill>
                  <a:srgbClr val="434343"/>
                </a:solidFill>
              </a:rPr>
              <a:t>system </a:t>
            </a:r>
            <a:endParaRPr lang="en-US" sz="4002" dirty="0">
              <a:solidFill>
                <a:srgbClr val="434343"/>
              </a:solidFill>
            </a:endParaRPr>
          </a:p>
          <a:p>
            <a:pPr marL="21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endParaRPr lang="en-US" sz="4002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7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Lab </a:t>
            </a:r>
            <a:r>
              <a:rPr lang="en-US" sz="4400" dirty="0" smtClean="0"/>
              <a:t>Environment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46176" indent="-742950">
              <a:buClr>
                <a:srgbClr val="434343"/>
              </a:buClr>
              <a:buFont typeface="Calibri" panose="020F0502020204030204" pitchFamily="34" charset="0"/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Shouldn’t be connected to: </a:t>
            </a:r>
          </a:p>
          <a:p>
            <a:pPr marL="21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4002" dirty="0" smtClean="0">
                <a:solidFill>
                  <a:srgbClr val="434343"/>
                </a:solidFill>
              </a:rPr>
              <a:t>Internet </a:t>
            </a:r>
          </a:p>
          <a:p>
            <a:pPr marL="21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4002" dirty="0" smtClean="0">
                <a:solidFill>
                  <a:srgbClr val="434343"/>
                </a:solidFill>
              </a:rPr>
              <a:t>Production system</a:t>
            </a:r>
          </a:p>
          <a:p>
            <a:pPr marL="21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4002" dirty="0" smtClean="0">
                <a:solidFill>
                  <a:srgbClr val="434343"/>
                </a:solidFill>
              </a:rPr>
              <a:t>Completely isolated</a:t>
            </a:r>
            <a:endParaRPr lang="en-US" sz="4002" dirty="0">
              <a:solidFill>
                <a:srgbClr val="434343"/>
              </a:solidFill>
            </a:endParaRPr>
          </a:p>
          <a:p>
            <a:pPr marL="21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endParaRPr lang="en-US" sz="4002" dirty="0" smtClean="0">
              <a:solidFill>
                <a:srgbClr val="434343"/>
              </a:solidFill>
            </a:endParaRPr>
          </a:p>
          <a:p>
            <a:pPr marL="2160000" indent="-742950">
              <a:buClr>
                <a:srgbClr val="434343"/>
              </a:buClr>
              <a:buFont typeface="Courier New" panose="02070309020205020404" pitchFamily="49" charset="0"/>
              <a:buChar char="o"/>
            </a:pPr>
            <a:endParaRPr lang="en-US" sz="4002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1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Configuring the Active Directory </a:t>
            </a:r>
            <a:r>
              <a:rPr lang="en-IN" dirty="0" smtClean="0"/>
              <a:t>Lab Servers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5E91A5E-4325-4114-AFFA-6A0990DA1843}"/>
</file>

<file path=customXml/itemProps2.xml><?xml version="1.0" encoding="utf-8"?>
<ds:datastoreItem xmlns:ds="http://schemas.openxmlformats.org/officeDocument/2006/customXml" ds:itemID="{0DF6F50D-1FAB-420B-8D57-D9198CA7378D}"/>
</file>

<file path=customXml/itemProps3.xml><?xml version="1.0" encoding="utf-8"?>
<ds:datastoreItem xmlns:ds="http://schemas.openxmlformats.org/officeDocument/2006/customXml" ds:itemID="{635D0036-D6B6-4288-9B1D-EB594601299F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299</Words>
  <Application>Microsoft Office PowerPoint</Application>
  <PresentationFormat>Custom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Calibri</vt:lpstr>
      <vt:lpstr>Courier New</vt:lpstr>
      <vt:lpstr>Arial</vt:lpstr>
      <vt:lpstr>Packt</vt:lpstr>
      <vt:lpstr>Installing the Server  Operating Systems</vt:lpstr>
      <vt:lpstr>In this Video, we are going to take a look at…</vt:lpstr>
      <vt:lpstr>In this Video, we are going to take a look at…</vt:lpstr>
      <vt:lpstr>In this Video, we are going to take a look at…</vt:lpstr>
      <vt:lpstr>Lab Environment Passwords</vt:lpstr>
      <vt:lpstr>Lab Environment</vt:lpstr>
      <vt:lpstr>Lab Environment</vt:lpstr>
      <vt:lpstr>Lab Environment</vt:lpstr>
      <vt:lpstr>Configuring the Active Directory Lab Servers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23</cp:revision>
  <dcterms:modified xsi:type="dcterms:W3CDTF">2018-09-17T05:30:38Z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