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69" r:id="rId2"/>
    <p:sldId id="281" r:id="rId3"/>
    <p:sldId id="284" r:id="rId4"/>
    <p:sldId id="285" r:id="rId5"/>
    <p:sldId id="286" r:id="rId6"/>
    <p:sldId id="272" r:id="rId7"/>
  </p:sldIdLst>
  <p:sldSz cx="18288000" cy="10282238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Roboto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294" y="-42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customXml" Target="../customXml/item3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70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082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180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455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331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Configuring the Active Directory Lab Servers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2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Setting up the corporate environment and Active Directory using </a:t>
            </a:r>
            <a:r>
              <a:rPr lang="en-US" sz="4002" dirty="0" smtClean="0">
                <a:solidFill>
                  <a:srgbClr val="434343"/>
                </a:solidFill>
              </a:rPr>
              <a:t>PowerShell</a:t>
            </a:r>
            <a:endParaRPr lang="en-US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8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2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Setting up the corporate environment and Active Directory using PowerShell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Why constant and consistent use of PowerShell is </a:t>
            </a:r>
            <a:r>
              <a:rPr lang="en-US" sz="4002" dirty="0" smtClean="0">
                <a:solidFill>
                  <a:srgbClr val="434343"/>
                </a:solidFill>
              </a:rPr>
              <a:t>important</a:t>
            </a:r>
            <a:endParaRPr lang="en-US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29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2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Setting up the corporate environment and Active Directory using PowerShell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Why constant and consistent use of PowerShell is important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Testing </a:t>
            </a:r>
            <a:r>
              <a:rPr lang="en-US" sz="4002" dirty="0">
                <a:solidFill>
                  <a:srgbClr val="434343"/>
                </a:solidFill>
              </a:rPr>
              <a:t>our lab connectivity and setup</a:t>
            </a: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980739" y="978099"/>
            <a:ext cx="16067538" cy="8173790"/>
          </a:xfrm>
          <a:prstGeom prst="rect">
            <a:avLst/>
          </a:prstGeom>
        </p:spPr>
        <p:txBody>
          <a:bodyPr spcFirstLastPara="1" wrap="square" lIns="182784" tIns="182784" rIns="182784" bIns="182784" anchor="ctr" anchorCtr="0">
            <a:noAutofit/>
          </a:bodyPr>
          <a:lstStyle/>
          <a:p>
            <a:pPr algn="ctr"/>
            <a:r>
              <a:rPr lang="en" sz="14400" dirty="0" smtClean="0"/>
              <a:t>Congratulations!</a:t>
            </a:r>
            <a:endParaRPr lang="en" sz="14400" dirty="0"/>
          </a:p>
        </p:txBody>
      </p:sp>
    </p:spTree>
    <p:extLst>
      <p:ext uri="{BB962C8B-B14F-4D97-AF65-F5344CB8AC3E}">
        <p14:creationId xmlns:p14="http://schemas.microsoft.com/office/powerpoint/2010/main" val="6251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dirty="0" smtClean="0"/>
              <a:t>Navigate and Use PowerShell with Active Directory Fluently 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smtClean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39A6379-C8FE-41F6-899F-69FE45F438C2}"/>
</file>

<file path=customXml/itemProps2.xml><?xml version="1.0" encoding="utf-8"?>
<ds:datastoreItem xmlns:ds="http://schemas.openxmlformats.org/officeDocument/2006/customXml" ds:itemID="{77160176-E806-4B92-B86D-B4ADEF9AC1F8}"/>
</file>

<file path=customXml/itemProps3.xml><?xml version="1.0" encoding="utf-8"?>
<ds:datastoreItem xmlns:ds="http://schemas.openxmlformats.org/officeDocument/2006/customXml" ds:itemID="{05ED7237-86D8-4210-810E-AC559C4F2C7A}"/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189</Words>
  <Application>Microsoft Office PowerPoint</Application>
  <PresentationFormat>Custom</PresentationFormat>
  <Paragraphs>16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Packt</vt:lpstr>
      <vt:lpstr>Configuring the Active Directory Lab Servers</vt:lpstr>
      <vt:lpstr>In this Video, we are going to take a look at…</vt:lpstr>
      <vt:lpstr>In this Video, we are going to take a look at…</vt:lpstr>
      <vt:lpstr>In this Video, we are going to take a look at…</vt:lpstr>
      <vt:lpstr>Congratulations!</vt:lpstr>
      <vt:lpstr>Navigate and Use PowerShell with Active Directory Fluently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Francis Dmello</dc:creator>
  <cp:lastModifiedBy>Francis Dmello</cp:lastModifiedBy>
  <cp:revision>23</cp:revision>
  <dcterms:modified xsi:type="dcterms:W3CDTF">2018-09-18T10:13:23Z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