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59" r:id="rId2"/>
    <p:sldId id="285" r:id="rId3"/>
    <p:sldId id="269" r:id="rId4"/>
    <p:sldId id="272" r:id="rId5"/>
  </p:sldIdLst>
  <p:sldSz cx="18288000" cy="10282238"/>
  <p:notesSz cx="6858000" cy="9144000"/>
  <p:embeddedFontLst>
    <p:embeddedFont>
      <p:font typeface="Roboto" panose="020B060402020202020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48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7480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dirty="0" smtClean="0"/>
              <a:t>Navigate and Use </a:t>
            </a:r>
            <a:r>
              <a:rPr lang="en-IN" dirty="0" smtClean="0"/>
              <a:t>PowerShell </a:t>
            </a:r>
            <a:r>
              <a:rPr lang="en-IN" dirty="0" smtClean="0"/>
              <a:t>with Active Directory Fluently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dirty="0"/>
              <a:t>Section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US" sz="4400" dirty="0"/>
              <a:t>In this Section,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Accessing </a:t>
            </a:r>
            <a:r>
              <a:rPr lang="en" sz="4000" dirty="0">
                <a:solidFill>
                  <a:srgbClr val="434343"/>
                </a:solidFill>
              </a:rPr>
              <a:t>the PowerShell interface</a:t>
            </a:r>
            <a:endParaRPr lang="en-US" dirty="0">
              <a:solidFill>
                <a:srgbClr val="737373"/>
              </a:solidFill>
            </a:endParaRPr>
          </a:p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Accessing </a:t>
            </a:r>
            <a:r>
              <a:rPr lang="en" sz="4000" dirty="0">
                <a:solidFill>
                  <a:srgbClr val="434343"/>
                </a:solidFill>
              </a:rPr>
              <a:t>the PowerShell help system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Discovering </a:t>
            </a:r>
            <a:r>
              <a:rPr lang="en" sz="4000" dirty="0">
                <a:solidFill>
                  <a:srgbClr val="434343"/>
                </a:solidFill>
              </a:rPr>
              <a:t>Active Directory commands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Analyzing </a:t>
            </a:r>
            <a:r>
              <a:rPr lang="en" sz="4000" dirty="0">
                <a:solidFill>
                  <a:srgbClr val="434343"/>
                </a:solidFill>
              </a:rPr>
              <a:t>Active Directory commands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Working </a:t>
            </a:r>
            <a:r>
              <a:rPr lang="en" sz="4000" dirty="0">
                <a:solidFill>
                  <a:srgbClr val="434343"/>
                </a:solidFill>
              </a:rPr>
              <a:t>with PowerShell errors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Covering </a:t>
            </a:r>
            <a:r>
              <a:rPr lang="en" sz="4000" dirty="0">
                <a:solidFill>
                  <a:srgbClr val="434343"/>
                </a:solidFill>
              </a:rPr>
              <a:t>PowerShell security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Covering built-in </a:t>
            </a:r>
            <a:r>
              <a:rPr lang="en" sz="4000" dirty="0">
                <a:solidFill>
                  <a:srgbClr val="434343"/>
                </a:solidFill>
              </a:rPr>
              <a:t>protections for Active Directory with PowerShell</a:t>
            </a:r>
          </a:p>
        </p:txBody>
      </p:sp>
    </p:spTree>
    <p:extLst>
      <p:ext uri="{BB962C8B-B14F-4D97-AF65-F5344CB8AC3E}">
        <p14:creationId xmlns:p14="http://schemas.microsoft.com/office/powerpoint/2010/main" val="28220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Accessing and </a:t>
            </a:r>
            <a:r>
              <a:rPr lang="en-IN" dirty="0" smtClean="0"/>
              <a:t>Customizing </a:t>
            </a:r>
            <a:r>
              <a:rPr lang="en-IN" dirty="0"/>
              <a:t>the PowerShell </a:t>
            </a:r>
            <a:r>
              <a:rPr lang="en-IN" dirty="0" smtClean="0"/>
              <a:t>Interface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Accessing and </a:t>
            </a:r>
            <a:r>
              <a:rPr lang="en-IN" dirty="0" smtClean="0"/>
              <a:t>Mastering </a:t>
            </a:r>
            <a:r>
              <a:rPr lang="en-IN" dirty="0"/>
              <a:t>the PowerShell </a:t>
            </a:r>
            <a:r>
              <a:rPr lang="en-IN" dirty="0" smtClean="0"/>
              <a:t>Help System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95838A4-6AAC-4722-92A1-0304763067F8}"/>
</file>

<file path=customXml/itemProps2.xml><?xml version="1.0" encoding="utf-8"?>
<ds:datastoreItem xmlns:ds="http://schemas.openxmlformats.org/officeDocument/2006/customXml" ds:itemID="{3BC979CC-9E8C-40AA-8001-3DC4CA56ECC0}"/>
</file>

<file path=customXml/itemProps3.xml><?xml version="1.0" encoding="utf-8"?>
<ds:datastoreItem xmlns:ds="http://schemas.openxmlformats.org/officeDocument/2006/customXml" ds:itemID="{47C67D32-E737-48D4-8A19-618BAE218A53}"/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96</Words>
  <Application>Microsoft Office PowerPoint</Application>
  <PresentationFormat>Custom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Roboto</vt:lpstr>
      <vt:lpstr>Calibri</vt:lpstr>
      <vt:lpstr>Packt</vt:lpstr>
      <vt:lpstr>Navigate and Use PowerShell with Active Directory Fluently</vt:lpstr>
      <vt:lpstr>In this Section, we are going to take a look at…</vt:lpstr>
      <vt:lpstr>Accessing and Customizing the PowerShell Interface</vt:lpstr>
      <vt:lpstr>Accessing and Mastering the PowerShell Help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Karishma Lotlikar</cp:lastModifiedBy>
  <cp:revision>22</cp:revision>
  <dcterms:modified xsi:type="dcterms:W3CDTF">2018-09-12T10:55:12Z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