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269" r:id="rId2"/>
    <p:sldId id="279" r:id="rId3"/>
    <p:sldId id="280" r:id="rId4"/>
    <p:sldId id="281" r:id="rId5"/>
    <p:sldId id="272" r:id="rId6"/>
  </p:sldIdLst>
  <p:sldSz cx="18288000" cy="10282238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5132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5161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1435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Accessing and Mastering the PowerShell Help System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</a:t>
            </a:r>
            <a:r>
              <a:rPr lang="en-IN" sz="4400" dirty="0" smtClean="0"/>
              <a:t>Video, </a:t>
            </a:r>
            <a:r>
              <a:rPr lang="en-IN" sz="4400" dirty="0"/>
              <a:t>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 dirty="0" smtClean="0">
                <a:solidFill>
                  <a:srgbClr val="434343"/>
                </a:solidFill>
              </a:rPr>
              <a:t>Accessing </a:t>
            </a:r>
            <a:r>
              <a:rPr lang="en" sz="4000" dirty="0">
                <a:solidFill>
                  <a:srgbClr val="434343"/>
                </a:solidFill>
              </a:rPr>
              <a:t>the help system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80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</a:t>
            </a:r>
            <a:r>
              <a:rPr lang="en-IN" sz="4400" dirty="0" smtClean="0"/>
              <a:t>Video, </a:t>
            </a:r>
            <a:r>
              <a:rPr lang="en-IN" sz="4400" dirty="0"/>
              <a:t>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 dirty="0" smtClean="0">
                <a:solidFill>
                  <a:srgbClr val="434343"/>
                </a:solidFill>
              </a:rPr>
              <a:t>Accessing </a:t>
            </a:r>
            <a:r>
              <a:rPr lang="en" sz="4000" dirty="0">
                <a:solidFill>
                  <a:srgbClr val="434343"/>
                </a:solidFill>
              </a:rPr>
              <a:t>the help system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 smtClean="0">
                <a:solidFill>
                  <a:srgbClr val="434343"/>
                </a:solidFill>
              </a:rPr>
              <a:t>Mastering </a:t>
            </a:r>
            <a:r>
              <a:rPr lang="en-IN" sz="4000" dirty="0">
                <a:solidFill>
                  <a:srgbClr val="434343"/>
                </a:solidFill>
              </a:rPr>
              <a:t>the different ways to call the help </a:t>
            </a:r>
            <a:r>
              <a:rPr lang="en-IN" sz="4000" dirty="0" smtClean="0">
                <a:solidFill>
                  <a:srgbClr val="434343"/>
                </a:solidFill>
              </a:rPr>
              <a:t>system</a:t>
            </a:r>
            <a:endParaRPr lang="en-I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8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</a:t>
            </a:r>
            <a:r>
              <a:rPr lang="en-IN" sz="4400" dirty="0" smtClean="0"/>
              <a:t>Video, </a:t>
            </a:r>
            <a:r>
              <a:rPr lang="en-IN" sz="4400" dirty="0"/>
              <a:t>we are going to take a look at…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 dirty="0" smtClean="0">
                <a:solidFill>
                  <a:srgbClr val="434343"/>
                </a:solidFill>
              </a:rPr>
              <a:t>Accessing </a:t>
            </a:r>
            <a:r>
              <a:rPr lang="en" sz="4000" dirty="0">
                <a:solidFill>
                  <a:srgbClr val="434343"/>
                </a:solidFill>
              </a:rPr>
              <a:t>the help system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 smtClean="0">
                <a:solidFill>
                  <a:srgbClr val="434343"/>
                </a:solidFill>
              </a:rPr>
              <a:t>Mastering </a:t>
            </a:r>
            <a:r>
              <a:rPr lang="en-IN" sz="4000" dirty="0">
                <a:solidFill>
                  <a:srgbClr val="434343"/>
                </a:solidFill>
              </a:rPr>
              <a:t>the different ways to call the help system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-IN" sz="4000" dirty="0" smtClean="0">
                <a:solidFill>
                  <a:srgbClr val="434343"/>
                </a:solidFill>
              </a:rPr>
              <a:t>Mastering </a:t>
            </a:r>
            <a:r>
              <a:rPr lang="en-IN" sz="4000" dirty="0">
                <a:solidFill>
                  <a:srgbClr val="434343"/>
                </a:solidFill>
              </a:rPr>
              <a:t>the architecture of the help system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4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Discovering Active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Directory </a:t>
            </a:r>
            <a:r>
              <a:rPr lang="en-IN" dirty="0"/>
              <a:t>C</a:t>
            </a:r>
            <a:r>
              <a:rPr lang="en-IN" dirty="0" smtClean="0"/>
              <a:t>ommands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AADCF48-E949-481B-9E38-AF9579932B35}"/>
</file>

<file path=customXml/itemProps2.xml><?xml version="1.0" encoding="utf-8"?>
<ds:datastoreItem xmlns:ds="http://schemas.openxmlformats.org/officeDocument/2006/customXml" ds:itemID="{58033A4A-5B32-4B7C-9FB9-5A4B331E7441}"/>
</file>

<file path=customXml/itemProps3.xml><?xml version="1.0" encoding="utf-8"?>
<ds:datastoreItem xmlns:ds="http://schemas.openxmlformats.org/officeDocument/2006/customXml" ds:itemID="{90CE1C16-2BAC-4D24-A075-0C9D75E1AABB}"/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165</Words>
  <Application>Microsoft Office PowerPoint</Application>
  <PresentationFormat>Custom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Arial</vt:lpstr>
      <vt:lpstr>Roboto</vt:lpstr>
      <vt:lpstr>Packt</vt:lpstr>
      <vt:lpstr>Accessing and Mastering the PowerShell Help System</vt:lpstr>
      <vt:lpstr>In this Video, we are going to take a look at…</vt:lpstr>
      <vt:lpstr>In this Video, we are going to take a look at…</vt:lpstr>
      <vt:lpstr>In this Video, we are going to take a look at…</vt:lpstr>
      <vt:lpstr>Discovering Active  Directory Commands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Karishma Lotlikar</cp:lastModifiedBy>
  <cp:revision>21</cp:revision>
  <dcterms:modified xsi:type="dcterms:W3CDTF">2018-09-10T10:54:02Z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