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9" r:id="rId3"/>
    <p:sldId id="280" r:id="rId4"/>
    <p:sldId id="272" r:id="rId5"/>
    <p:sldId id="281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112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51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81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58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Discovering Active </a:t>
            </a:r>
            <a:br>
              <a:rPr lang="en-IN" dirty="0"/>
            </a:br>
            <a:r>
              <a:rPr lang="en-IN" dirty="0"/>
              <a:t>Directory Commands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How to find commands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How to find commands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Discovering </a:t>
            </a:r>
            <a:r>
              <a:rPr lang="en-IN" sz="4000" dirty="0">
                <a:solidFill>
                  <a:srgbClr val="434343"/>
                </a:solidFill>
              </a:rPr>
              <a:t>what commands we have for Active Directory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6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 err="1"/>
              <a:t>Analyzing</a:t>
            </a:r>
            <a:r>
              <a:rPr lang="en-IN" dirty="0"/>
              <a:t> Active Directory </a:t>
            </a:r>
            <a:r>
              <a:rPr lang="en-IN" dirty="0" smtClean="0"/>
              <a:t>Command Usage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>
                <a:solidFill>
                  <a:srgbClr val="434343"/>
                </a:solidFill>
              </a:rPr>
              <a:t>How to find commands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Discovering </a:t>
            </a:r>
            <a:r>
              <a:rPr lang="en-IN" sz="4000" dirty="0">
                <a:solidFill>
                  <a:srgbClr val="434343"/>
                </a:solidFill>
              </a:rPr>
              <a:t>what commands we have for Active Directory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Domain controller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66183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D4C574-E45B-44D6-9459-C1E9945A987D}"/>
</file>

<file path=customXml/itemProps2.xml><?xml version="1.0" encoding="utf-8"?>
<ds:datastoreItem xmlns:ds="http://schemas.openxmlformats.org/officeDocument/2006/customXml" ds:itemID="{CDC92702-B95A-4E92-ADD1-73646A568A90}"/>
</file>

<file path=customXml/itemProps3.xml><?xml version="1.0" encoding="utf-8"?>
<ds:datastoreItem xmlns:ds="http://schemas.openxmlformats.org/officeDocument/2006/customXml" ds:itemID="{08D8EA94-93E5-455D-8542-20B26C7599D6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156</Words>
  <Application>Microsoft Office PowerPoint</Application>
  <PresentationFormat>Custom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Roboto</vt:lpstr>
      <vt:lpstr>Packt</vt:lpstr>
      <vt:lpstr>Discovering Active  Directory Commands</vt:lpstr>
      <vt:lpstr>In this Video, we are going to take a look at…</vt:lpstr>
      <vt:lpstr>In this Video, we are going to take a look at…</vt:lpstr>
      <vt:lpstr>Analyzing Active Directory Command Usage</vt:lpstr>
      <vt:lpstr>In this Video, we are going to take a look at…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24</cp:revision>
  <dcterms:modified xsi:type="dcterms:W3CDTF">2018-09-10T13:14:04Z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