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2.xml" ContentType="application/vnd.openxmlformats-officedocument.presentationml.notesSlide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3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8"/>
  </p:notesMasterIdLst>
  <p:sldIdLst>
    <p:sldId id="269" r:id="rId2"/>
    <p:sldId id="283" r:id="rId3"/>
    <p:sldId id="284" r:id="rId4"/>
    <p:sldId id="285" r:id="rId5"/>
    <p:sldId id="286" r:id="rId6"/>
    <p:sldId id="272" r:id="rId7"/>
  </p:sldIdLst>
  <p:sldSz cx="18288000" cy="10282238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Roboto" panose="020B060402020202020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239" userDrawn="1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CB5B818-5B4B-48B1-9B93-774CE235BC5F}">
  <a:tblStyle styleId="{ACB5B818-5B4B-48B1-9B93-774CE235BC5F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576" y="60"/>
      </p:cViewPr>
      <p:guideLst>
        <p:guide orient="horz" pos="3239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customXml" Target="../customXml/item3.xml"/><Relationship Id="rId10" Type="http://schemas.openxmlformats.org/officeDocument/2006/relationships/font" Target="fonts/font2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customXml" Target="../customXml/item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9759423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914195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828389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2742582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3656777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4570972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166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359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554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5354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This slide, like mentioned above is for multiple pointers. The information above covers the types</a:t>
            </a:r>
            <a:r>
              <a:rPr lang="en-US" baseline="0" dirty="0"/>
              <a:t> of information that can be used in this slide</a:t>
            </a:r>
            <a:endParaRPr lang="en-US" dirty="0"/>
          </a:p>
          <a:p>
            <a:pPr lvl="0" rtl="0">
              <a:spcBef>
                <a:spcPts val="0"/>
              </a:spcBef>
              <a:buNone/>
            </a:pPr>
            <a:endParaRPr lang="en-US"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66960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This slide, like mentioned above is for multiple pointers. The information above covers the types</a:t>
            </a:r>
            <a:r>
              <a:rPr lang="en-US" baseline="0" dirty="0"/>
              <a:t> of information that can be used in this slide</a:t>
            </a:r>
            <a:endParaRPr lang="en-US" dirty="0"/>
          </a:p>
          <a:p>
            <a:pPr lvl="0" rtl="0">
              <a:spcBef>
                <a:spcPts val="0"/>
              </a:spcBef>
              <a:buNone/>
            </a:pPr>
            <a:endParaRPr lang="en-US"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81654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This slide, like mentioned above is for multiple pointers. The information above covers the types</a:t>
            </a:r>
            <a:r>
              <a:rPr lang="en-US" baseline="0" dirty="0"/>
              <a:t> of information that can be used in this slide</a:t>
            </a:r>
            <a:endParaRPr lang="en-US" dirty="0"/>
          </a:p>
          <a:p>
            <a:pPr lvl="0" rtl="0">
              <a:spcBef>
                <a:spcPts val="0"/>
              </a:spcBef>
              <a:buNone/>
            </a:pPr>
            <a:endParaRPr lang="en-US"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146873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This slide, like mentioned above is for multiple pointers. The information above covers the types</a:t>
            </a:r>
            <a:r>
              <a:rPr lang="en-US" baseline="0" dirty="0"/>
              <a:t> of information that can be used in this slide</a:t>
            </a:r>
            <a:endParaRPr lang="en-US" dirty="0"/>
          </a:p>
          <a:p>
            <a:pPr lvl="0" rtl="0">
              <a:spcBef>
                <a:spcPts val="0"/>
              </a:spcBef>
              <a:buNone/>
            </a:pPr>
            <a:endParaRPr lang="en-US"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755208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44018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and Subsection Title">
    <p:bg>
      <p:bgPr>
        <a:solidFill>
          <a:srgbClr val="333333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781050" y="3636865"/>
            <a:ext cx="16444200" cy="1866336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buFont typeface="Calibri"/>
              <a:defRPr sz="9596"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SzPct val="100000"/>
              <a:defRPr sz="9596"/>
            </a:lvl2pPr>
            <a:lvl3pPr lvl="2" rtl="0">
              <a:spcBef>
                <a:spcPts val="0"/>
              </a:spcBef>
              <a:buSzPct val="100000"/>
              <a:defRPr sz="9596"/>
            </a:lvl3pPr>
            <a:lvl4pPr lvl="3" rtl="0">
              <a:spcBef>
                <a:spcPts val="0"/>
              </a:spcBef>
              <a:buSzPct val="100000"/>
              <a:defRPr sz="9596"/>
            </a:lvl4pPr>
            <a:lvl5pPr lvl="4" rtl="0">
              <a:spcBef>
                <a:spcPts val="0"/>
              </a:spcBef>
              <a:buSzPct val="100000"/>
              <a:defRPr sz="9596"/>
            </a:lvl5pPr>
            <a:lvl6pPr lvl="5" rtl="0">
              <a:spcBef>
                <a:spcPts val="0"/>
              </a:spcBef>
              <a:buSzPct val="100000"/>
              <a:defRPr sz="9596"/>
            </a:lvl6pPr>
            <a:lvl7pPr lvl="6" rtl="0">
              <a:spcBef>
                <a:spcPts val="0"/>
              </a:spcBef>
              <a:buSzPct val="100000"/>
              <a:defRPr sz="9596"/>
            </a:lvl7pPr>
            <a:lvl8pPr lvl="7" rtl="0">
              <a:spcBef>
                <a:spcPts val="0"/>
              </a:spcBef>
              <a:buSzPct val="100000"/>
              <a:defRPr sz="9596"/>
            </a:lvl8pPr>
            <a:lvl9pPr lvl="8" rtl="0">
              <a:spcBef>
                <a:spcPts val="0"/>
              </a:spcBef>
              <a:buSzPct val="100000"/>
              <a:defRPr sz="9596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781050" y="5575678"/>
            <a:ext cx="16444200" cy="865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  <a:defRPr sz="4397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Hack)">
    <p:bg>
      <p:bgPr>
        <a:solidFill>
          <a:srgbClr val="4C3896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Shape 84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Sprint)">
    <p:bg>
      <p:bgPr>
        <a:solidFill>
          <a:srgbClr val="BE1A8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Shape 86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rot="10800000" flipH="1">
            <a:off x="0" y="1312192"/>
            <a:ext cx="18288000" cy="897004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765" tIns="182765" rIns="182765" bIns="18276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32"/>
          </a:p>
        </p:txBody>
      </p:sp>
      <p:sp>
        <p:nvSpPr>
          <p:cNvPr id="34" name="Shape 34"/>
          <p:cNvSpPr/>
          <p:nvPr/>
        </p:nvSpPr>
        <p:spPr>
          <a:xfrm>
            <a:off x="0" y="1312092"/>
            <a:ext cx="18288000" cy="217099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765" tIns="182765" rIns="182765" bIns="18276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32"/>
          </a:p>
        </p:txBody>
      </p: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196500" y="32685"/>
            <a:ext cx="17653200" cy="1204842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3999"/>
            </a:lvl1pPr>
            <a:lvl2pPr lvl="1" rtl="0">
              <a:spcBef>
                <a:spcPts val="0"/>
              </a:spcBef>
              <a:buSzPct val="100000"/>
              <a:defRPr sz="3598"/>
            </a:lvl2pPr>
            <a:lvl3pPr lvl="2" rtl="0">
              <a:spcBef>
                <a:spcPts val="0"/>
              </a:spcBef>
              <a:buSzPct val="100000"/>
              <a:defRPr sz="3598"/>
            </a:lvl3pPr>
            <a:lvl4pPr lvl="3" rtl="0">
              <a:spcBef>
                <a:spcPts val="0"/>
              </a:spcBef>
              <a:buSzPct val="100000"/>
              <a:defRPr sz="3598"/>
            </a:lvl4pPr>
            <a:lvl5pPr lvl="4" rtl="0">
              <a:spcBef>
                <a:spcPts val="0"/>
              </a:spcBef>
              <a:buSzPct val="100000"/>
              <a:defRPr sz="3598"/>
            </a:lvl5pPr>
            <a:lvl6pPr lvl="5" rtl="0">
              <a:spcBef>
                <a:spcPts val="0"/>
              </a:spcBef>
              <a:buSzPct val="100000"/>
              <a:defRPr sz="3598"/>
            </a:lvl6pPr>
            <a:lvl7pPr lvl="6" rtl="0">
              <a:spcBef>
                <a:spcPts val="0"/>
              </a:spcBef>
              <a:buSzPct val="100000"/>
              <a:defRPr sz="3598"/>
            </a:lvl7pPr>
            <a:lvl8pPr lvl="7" rtl="0">
              <a:spcBef>
                <a:spcPts val="0"/>
              </a:spcBef>
              <a:buSzPct val="100000"/>
              <a:defRPr sz="3598"/>
            </a:lvl8pPr>
            <a:lvl9pPr lvl="8" rtl="0">
              <a:spcBef>
                <a:spcPts val="0"/>
              </a:spcBef>
              <a:buSzPct val="100000"/>
              <a:defRPr sz="3598"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/>
        </p:nvSpPr>
        <p:spPr>
          <a:xfrm rot="10800000" flipH="1">
            <a:off x="0" y="0"/>
            <a:ext cx="18288000" cy="938745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765" tIns="182765" rIns="182765" bIns="18276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32"/>
          </a:p>
        </p:txBody>
      </p:sp>
      <p:sp>
        <p:nvSpPr>
          <p:cNvPr id="62" name="Shape 62"/>
          <p:cNvSpPr/>
          <p:nvPr/>
        </p:nvSpPr>
        <p:spPr>
          <a:xfrm rot="10800000" flipH="1">
            <a:off x="0" y="9241170"/>
            <a:ext cx="18288000" cy="148131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765" tIns="182765" rIns="182765" bIns="18276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32"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114300" y="9389301"/>
            <a:ext cx="16764000" cy="892986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Assembly)">
    <p:bg>
      <p:bgPr>
        <a:solidFill>
          <a:srgbClr val="3E5DAA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Shape 74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Classic)">
    <p:bg>
      <p:bgPr>
        <a:solidFill>
          <a:srgbClr val="F37021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Ruby)">
    <p:bg>
      <p:bgPr>
        <a:solidFill>
          <a:srgbClr val="EE2D4A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Shape 78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Field)">
    <p:bg>
      <p:bgPr>
        <a:solidFill>
          <a:srgbClr val="00A349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Shape 80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Evolve)">
    <p:bg>
      <p:bgPr>
        <a:solidFill>
          <a:srgbClr val="29BEC6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Shape 82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943800" y="1476767"/>
            <a:ext cx="16444200" cy="153468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None/>
              <a:defRPr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943800" y="3836374"/>
            <a:ext cx="16444200" cy="54178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defRPr sz="18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17047082" y="9386899"/>
            <a:ext cx="1097400" cy="7868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r"/>
            <a:fld id="{00000000-1234-1234-1234-123412341234}" type="slidenum">
              <a:rPr lang="en" sz="1999" smtClean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pPr algn="r"/>
              <a:t>‹#›</a:t>
            </a:fld>
            <a:endParaRPr lang="en" sz="1999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8" r:id="rId3"/>
    <p:sldLayoutId id="2147483660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ctrTitle"/>
          </p:nvPr>
        </p:nvSpPr>
        <p:spPr>
          <a:xfrm>
            <a:off x="784922" y="4207951"/>
            <a:ext cx="16436587" cy="1866336"/>
          </a:xfrm>
          <a:prstGeom prst="rect">
            <a:avLst/>
          </a:prstGeom>
        </p:spPr>
        <p:txBody>
          <a:bodyPr lIns="182765" tIns="182765" rIns="182765" bIns="182765" anchor="b" anchorCtr="0">
            <a:noAutofit/>
          </a:bodyPr>
          <a:lstStyle/>
          <a:p>
            <a:pPr lvl="0"/>
            <a:r>
              <a:rPr lang="en-IN" dirty="0" err="1"/>
              <a:t>Analyzing</a:t>
            </a:r>
            <a:r>
              <a:rPr lang="en-IN" dirty="0"/>
              <a:t> Active Directory Command Usage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342675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192358" y="32689"/>
            <a:ext cx="17661379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r>
              <a:rPr lang="en-IN" sz="4400" dirty="0"/>
              <a:t>In this Video, we are going to take a look at…</a:t>
            </a:r>
            <a:endParaRPr lang="en-US" dirty="0"/>
          </a:p>
        </p:txBody>
      </p:sp>
      <p:sp>
        <p:nvSpPr>
          <p:cNvPr id="149" name="Shape 149"/>
          <p:cNvSpPr txBox="1">
            <a:spLocks noGrp="1"/>
          </p:cNvSpPr>
          <p:nvPr>
            <p:ph type="body" idx="4294967295"/>
          </p:nvPr>
        </p:nvSpPr>
        <p:spPr>
          <a:xfrm>
            <a:off x="413459" y="1776131"/>
            <a:ext cx="17440478" cy="8042873"/>
          </a:xfrm>
          <a:prstGeom prst="rect">
            <a:avLst/>
          </a:prstGeom>
        </p:spPr>
        <p:txBody>
          <a:bodyPr lIns="182874" tIns="182874" rIns="182874" bIns="182874" anchor="t" anchorCtr="0">
            <a:noAutofit/>
          </a:bodyPr>
          <a:lstStyle/>
          <a:p>
            <a:pPr marL="914400" indent="-711200">
              <a:lnSpc>
                <a:spcPct val="114999"/>
              </a:lnSpc>
              <a:buClr>
                <a:srgbClr val="434343"/>
              </a:buClr>
              <a:buChar char="●"/>
            </a:pPr>
            <a:r>
              <a:rPr lang="en-IN" sz="4000" dirty="0" smtClean="0">
                <a:solidFill>
                  <a:srgbClr val="434343"/>
                </a:solidFill>
              </a:rPr>
              <a:t>Using </a:t>
            </a:r>
            <a:r>
              <a:rPr lang="en-IN" sz="4000" dirty="0">
                <a:solidFill>
                  <a:srgbClr val="434343"/>
                </a:solidFill>
              </a:rPr>
              <a:t>the syntax section of help to determine how to use </a:t>
            </a:r>
            <a:r>
              <a:rPr lang="en-IN" sz="4000" dirty="0" smtClean="0">
                <a:solidFill>
                  <a:srgbClr val="434343"/>
                </a:solidFill>
              </a:rPr>
              <a:t>commands</a:t>
            </a:r>
            <a:endParaRPr lang="en-IN" sz="4000" dirty="0">
              <a:solidFill>
                <a:srgbClr val="4343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1079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192358" y="32689"/>
            <a:ext cx="17661379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r>
              <a:rPr lang="en-IN" sz="4400" dirty="0"/>
              <a:t>In this Video, we are going to take a look at…</a:t>
            </a:r>
            <a:endParaRPr lang="en-US" dirty="0"/>
          </a:p>
        </p:txBody>
      </p:sp>
      <p:sp>
        <p:nvSpPr>
          <p:cNvPr id="149" name="Shape 149"/>
          <p:cNvSpPr txBox="1">
            <a:spLocks noGrp="1"/>
          </p:cNvSpPr>
          <p:nvPr>
            <p:ph type="body" idx="4294967295"/>
          </p:nvPr>
        </p:nvSpPr>
        <p:spPr>
          <a:xfrm>
            <a:off x="413459" y="1776131"/>
            <a:ext cx="17440478" cy="8042873"/>
          </a:xfrm>
          <a:prstGeom prst="rect">
            <a:avLst/>
          </a:prstGeom>
        </p:spPr>
        <p:txBody>
          <a:bodyPr lIns="182874" tIns="182874" rIns="182874" bIns="182874" anchor="t" anchorCtr="0">
            <a:noAutofit/>
          </a:bodyPr>
          <a:lstStyle/>
          <a:p>
            <a:pPr marL="914400" indent="-711200">
              <a:lnSpc>
                <a:spcPct val="114999"/>
              </a:lnSpc>
              <a:buClr>
                <a:srgbClr val="434343"/>
              </a:buClr>
              <a:buChar char="●"/>
            </a:pPr>
            <a:r>
              <a:rPr lang="en-IN" sz="4000" dirty="0" smtClean="0">
                <a:solidFill>
                  <a:srgbClr val="434343"/>
                </a:solidFill>
              </a:rPr>
              <a:t>Using </a:t>
            </a:r>
            <a:r>
              <a:rPr lang="en-IN" sz="4000" dirty="0">
                <a:solidFill>
                  <a:srgbClr val="434343"/>
                </a:solidFill>
              </a:rPr>
              <a:t>the syntax section of help to determine how to use commands</a:t>
            </a:r>
          </a:p>
          <a:p>
            <a:pPr marL="914400" indent="-711200">
              <a:lnSpc>
                <a:spcPct val="114999"/>
              </a:lnSpc>
              <a:buClr>
                <a:srgbClr val="434343"/>
              </a:buClr>
              <a:buChar char="●"/>
            </a:pPr>
            <a:r>
              <a:rPr lang="en-IN" sz="4000" dirty="0" smtClean="0">
                <a:solidFill>
                  <a:srgbClr val="434343"/>
                </a:solidFill>
              </a:rPr>
              <a:t>Getting </a:t>
            </a:r>
            <a:r>
              <a:rPr lang="en-IN" sz="4000" dirty="0">
                <a:solidFill>
                  <a:srgbClr val="434343"/>
                </a:solidFill>
              </a:rPr>
              <a:t>user information within </a:t>
            </a:r>
            <a:r>
              <a:rPr lang="en-IN" sz="4000" dirty="0" smtClean="0">
                <a:solidFill>
                  <a:srgbClr val="434343"/>
                </a:solidFill>
              </a:rPr>
              <a:t>properties</a:t>
            </a:r>
            <a:endParaRPr lang="en-IN" sz="4000" dirty="0">
              <a:solidFill>
                <a:srgbClr val="4343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6380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192358" y="32689"/>
            <a:ext cx="17661379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r>
              <a:rPr lang="en-IN" sz="4400" dirty="0"/>
              <a:t>In this Video, we are going to take a look at…</a:t>
            </a:r>
            <a:endParaRPr lang="en-US" dirty="0"/>
          </a:p>
        </p:txBody>
      </p:sp>
      <p:sp>
        <p:nvSpPr>
          <p:cNvPr id="149" name="Shape 149"/>
          <p:cNvSpPr txBox="1">
            <a:spLocks noGrp="1"/>
          </p:cNvSpPr>
          <p:nvPr>
            <p:ph type="body" idx="4294967295"/>
          </p:nvPr>
        </p:nvSpPr>
        <p:spPr>
          <a:xfrm>
            <a:off x="413459" y="1776131"/>
            <a:ext cx="17440478" cy="8042873"/>
          </a:xfrm>
          <a:prstGeom prst="rect">
            <a:avLst/>
          </a:prstGeom>
        </p:spPr>
        <p:txBody>
          <a:bodyPr lIns="182874" tIns="182874" rIns="182874" bIns="182874" anchor="t" anchorCtr="0">
            <a:noAutofit/>
          </a:bodyPr>
          <a:lstStyle/>
          <a:p>
            <a:pPr marL="914400" indent="-711200">
              <a:lnSpc>
                <a:spcPct val="114999"/>
              </a:lnSpc>
              <a:buClr>
                <a:srgbClr val="434343"/>
              </a:buClr>
              <a:buChar char="●"/>
            </a:pPr>
            <a:r>
              <a:rPr lang="en-IN" sz="4000" dirty="0" smtClean="0">
                <a:solidFill>
                  <a:srgbClr val="434343"/>
                </a:solidFill>
              </a:rPr>
              <a:t>Using </a:t>
            </a:r>
            <a:r>
              <a:rPr lang="en-IN" sz="4000" dirty="0">
                <a:solidFill>
                  <a:srgbClr val="434343"/>
                </a:solidFill>
              </a:rPr>
              <a:t>the syntax section of help to determine how to use commands</a:t>
            </a:r>
          </a:p>
          <a:p>
            <a:pPr marL="914400" indent="-711200">
              <a:lnSpc>
                <a:spcPct val="114999"/>
              </a:lnSpc>
              <a:buClr>
                <a:srgbClr val="434343"/>
              </a:buClr>
              <a:buChar char="●"/>
            </a:pPr>
            <a:r>
              <a:rPr lang="en-IN" sz="4000" dirty="0" smtClean="0">
                <a:solidFill>
                  <a:srgbClr val="434343"/>
                </a:solidFill>
              </a:rPr>
              <a:t>Getting </a:t>
            </a:r>
            <a:r>
              <a:rPr lang="en-IN" sz="4000" dirty="0">
                <a:solidFill>
                  <a:srgbClr val="434343"/>
                </a:solidFill>
              </a:rPr>
              <a:t>user information within properties</a:t>
            </a:r>
          </a:p>
          <a:p>
            <a:pPr marL="914400" indent="-711200">
              <a:lnSpc>
                <a:spcPct val="114999"/>
              </a:lnSpc>
              <a:buClr>
                <a:srgbClr val="434343"/>
              </a:buClr>
              <a:buChar char="●"/>
            </a:pPr>
            <a:r>
              <a:rPr lang="en-IN" sz="4000" dirty="0" smtClean="0">
                <a:solidFill>
                  <a:srgbClr val="434343"/>
                </a:solidFill>
              </a:rPr>
              <a:t>Setting </a:t>
            </a:r>
            <a:r>
              <a:rPr lang="en-IN" sz="4000" dirty="0">
                <a:solidFill>
                  <a:srgbClr val="434343"/>
                </a:solidFill>
              </a:rPr>
              <a:t>a user's email address within </a:t>
            </a:r>
            <a:r>
              <a:rPr lang="en-IN" sz="4000" dirty="0" smtClean="0">
                <a:solidFill>
                  <a:srgbClr val="434343"/>
                </a:solidFill>
              </a:rPr>
              <a:t>properties</a:t>
            </a:r>
            <a:endParaRPr lang="en-IN" sz="4000" dirty="0">
              <a:solidFill>
                <a:srgbClr val="4343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8942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192358" y="32689"/>
            <a:ext cx="17661379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r>
              <a:rPr lang="en-IN" sz="4400" dirty="0"/>
              <a:t>In this Video, we are going to take a look at…</a:t>
            </a:r>
            <a:endParaRPr lang="en-US" dirty="0"/>
          </a:p>
        </p:txBody>
      </p:sp>
      <p:sp>
        <p:nvSpPr>
          <p:cNvPr id="149" name="Shape 149"/>
          <p:cNvSpPr txBox="1">
            <a:spLocks noGrp="1"/>
          </p:cNvSpPr>
          <p:nvPr>
            <p:ph type="body" idx="4294967295"/>
          </p:nvPr>
        </p:nvSpPr>
        <p:spPr>
          <a:xfrm>
            <a:off x="413459" y="1776131"/>
            <a:ext cx="17440478" cy="8042873"/>
          </a:xfrm>
          <a:prstGeom prst="rect">
            <a:avLst/>
          </a:prstGeom>
        </p:spPr>
        <p:txBody>
          <a:bodyPr lIns="182874" tIns="182874" rIns="182874" bIns="182874" anchor="t" anchorCtr="0">
            <a:noAutofit/>
          </a:bodyPr>
          <a:lstStyle/>
          <a:p>
            <a:pPr marL="914400" indent="-711200">
              <a:lnSpc>
                <a:spcPct val="114999"/>
              </a:lnSpc>
              <a:buClr>
                <a:srgbClr val="434343"/>
              </a:buClr>
              <a:buChar char="●"/>
            </a:pPr>
            <a:r>
              <a:rPr lang="en-IN" sz="4000" dirty="0" smtClean="0">
                <a:solidFill>
                  <a:srgbClr val="434343"/>
                </a:solidFill>
              </a:rPr>
              <a:t>Using </a:t>
            </a:r>
            <a:r>
              <a:rPr lang="en-IN" sz="4000" dirty="0">
                <a:solidFill>
                  <a:srgbClr val="434343"/>
                </a:solidFill>
              </a:rPr>
              <a:t>the syntax section of help to determine how to use commands</a:t>
            </a:r>
          </a:p>
          <a:p>
            <a:pPr marL="914400" indent="-711200">
              <a:lnSpc>
                <a:spcPct val="114999"/>
              </a:lnSpc>
              <a:buClr>
                <a:srgbClr val="434343"/>
              </a:buClr>
              <a:buChar char="●"/>
            </a:pPr>
            <a:r>
              <a:rPr lang="en-IN" sz="4000" dirty="0" smtClean="0">
                <a:solidFill>
                  <a:srgbClr val="434343"/>
                </a:solidFill>
              </a:rPr>
              <a:t>Getting </a:t>
            </a:r>
            <a:r>
              <a:rPr lang="en-IN" sz="4000" dirty="0">
                <a:solidFill>
                  <a:srgbClr val="434343"/>
                </a:solidFill>
              </a:rPr>
              <a:t>user information within properties</a:t>
            </a:r>
          </a:p>
          <a:p>
            <a:pPr marL="914400" indent="-711200">
              <a:lnSpc>
                <a:spcPct val="114999"/>
              </a:lnSpc>
              <a:buClr>
                <a:srgbClr val="434343"/>
              </a:buClr>
              <a:buChar char="●"/>
            </a:pPr>
            <a:r>
              <a:rPr lang="en-IN" sz="4000" dirty="0" smtClean="0">
                <a:solidFill>
                  <a:srgbClr val="434343"/>
                </a:solidFill>
              </a:rPr>
              <a:t>Setting </a:t>
            </a:r>
            <a:r>
              <a:rPr lang="en-IN" sz="4000" dirty="0">
                <a:solidFill>
                  <a:srgbClr val="434343"/>
                </a:solidFill>
              </a:rPr>
              <a:t>a user's email address within properties</a:t>
            </a:r>
          </a:p>
          <a:p>
            <a:pPr marL="914400" indent="-711200">
              <a:lnSpc>
                <a:spcPct val="114999"/>
              </a:lnSpc>
              <a:buClr>
                <a:srgbClr val="434343"/>
              </a:buClr>
              <a:buChar char="●"/>
            </a:pPr>
            <a:r>
              <a:rPr lang="en-IN" sz="4000" dirty="0">
                <a:solidFill>
                  <a:srgbClr val="434343"/>
                </a:solidFill>
              </a:rPr>
              <a:t>A</a:t>
            </a:r>
            <a:r>
              <a:rPr lang="en-IN" sz="4000" dirty="0" smtClean="0">
                <a:solidFill>
                  <a:srgbClr val="434343"/>
                </a:solidFill>
              </a:rPr>
              <a:t>rrow </a:t>
            </a:r>
            <a:r>
              <a:rPr lang="en-IN" sz="4000" dirty="0">
                <a:solidFill>
                  <a:srgbClr val="434343"/>
                </a:solidFill>
              </a:rPr>
              <a:t>and tab shortcuts</a:t>
            </a:r>
          </a:p>
        </p:txBody>
      </p:sp>
    </p:spTree>
    <p:extLst>
      <p:ext uri="{BB962C8B-B14F-4D97-AF65-F5344CB8AC3E}">
        <p14:creationId xmlns:p14="http://schemas.microsoft.com/office/powerpoint/2010/main" val="4077351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ctrTitle"/>
          </p:nvPr>
        </p:nvSpPr>
        <p:spPr>
          <a:xfrm>
            <a:off x="784922" y="3636866"/>
            <a:ext cx="16436587" cy="1866336"/>
          </a:xfrm>
          <a:prstGeom prst="rect">
            <a:avLst/>
          </a:prstGeom>
        </p:spPr>
        <p:txBody>
          <a:bodyPr lIns="182765" tIns="182765" rIns="182765" bIns="182765" anchor="b" anchorCtr="0">
            <a:noAutofit/>
          </a:bodyPr>
          <a:lstStyle/>
          <a:p>
            <a:pPr lvl="0"/>
            <a:r>
              <a:rPr lang="en-IN" dirty="0"/>
              <a:t>Working with </a:t>
            </a:r>
            <a:r>
              <a:rPr lang="en-IN"/>
              <a:t>PowerShell </a:t>
            </a:r>
            <a:r>
              <a:rPr lang="en-IN" smtClean="0"/>
              <a:t>Errors</a:t>
            </a:r>
            <a:endParaRPr lang="en" dirty="0"/>
          </a:p>
        </p:txBody>
      </p:sp>
      <p:sp>
        <p:nvSpPr>
          <p:cNvPr id="109" name="Shape 109"/>
          <p:cNvSpPr txBox="1">
            <a:spLocks noGrp="1"/>
          </p:cNvSpPr>
          <p:nvPr>
            <p:ph type="subTitle" idx="1"/>
          </p:nvPr>
        </p:nvSpPr>
        <p:spPr>
          <a:xfrm>
            <a:off x="784922" y="5575678"/>
            <a:ext cx="16436587" cy="865399"/>
          </a:xfrm>
          <a:prstGeom prst="rect">
            <a:avLst/>
          </a:prstGeom>
        </p:spPr>
        <p:txBody>
          <a:bodyPr lIns="182765" tIns="182765" rIns="182765" bIns="182765" anchor="t" anchorCtr="0">
            <a:noAutofit/>
          </a:bodyPr>
          <a:lstStyle/>
          <a:p>
            <a:r>
              <a:rPr lang="en" dirty="0" smtClean="0"/>
              <a:t>Next Video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76871380"/>
      </p:ext>
    </p:extLst>
  </p:cSld>
  <p:clrMapOvr>
    <a:masterClrMapping/>
  </p:clrMapOvr>
</p:sld>
</file>

<file path=ppt/theme/theme1.xml><?xml version="1.0" encoding="utf-8"?>
<a:theme xmlns:a="http://schemas.openxmlformats.org/drawingml/2006/main" name="Packt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F6A7459D10FB44E8BA45353DEFBACFC" ma:contentTypeVersion="16" ma:contentTypeDescription="Create a new document." ma:contentTypeScope="" ma:versionID="183cf6b4a79d604d68353c337dca2aa6">
  <xsd:schema xmlns:xsd="http://www.w3.org/2001/XMLSchema" xmlns:xs="http://www.w3.org/2001/XMLSchema" xmlns:p="http://schemas.microsoft.com/office/2006/metadata/properties" xmlns:ns2="08d17e23-13b8-4391-828a-0156f1dd1571" xmlns:ns3="a7a179ed-afad-4ea6-94e2-52752b44e121" targetNamespace="http://schemas.microsoft.com/office/2006/metadata/properties" ma:root="true" ma:fieldsID="e32eb6bdc62759c035f57e04740d0275" ns2:_="" ns3:_="">
    <xsd:import namespace="08d17e23-13b8-4391-828a-0156f1dd1571"/>
    <xsd:import namespace="a7a179ed-afad-4ea6-94e2-52752b44e12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d17e23-13b8-4391-828a-0156f1dd157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c4206cbd-ed67-49c0-b8a0-af32ee4f262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7a179ed-afad-4ea6-94e2-52752b44e121" elementFormDefault="qualified">
    <xsd:import namespace="http://schemas.microsoft.com/office/2006/documentManagement/types"/>
    <xsd:import namespace="http://schemas.microsoft.com/office/infopath/2007/PartnerControls"/>
    <xsd:element name="TaxCatchAll" ma:index="21" nillable="true" ma:displayName="Taxonomy Catch All Column" ma:hidden="true" ma:list="{8dffb25e-b4d8-4e3b-84e0-053b2181b756}" ma:internalName="TaxCatchAll" ma:showField="CatchAllData" ma:web="a7a179ed-afad-4ea6-94e2-52752b44e12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a7a179ed-afad-4ea6-94e2-52752b44e121" xsi:nil="true"/>
    <lcf76f155ced4ddcb4097134ff3c332f xmlns="08d17e23-13b8-4391-828a-0156f1dd1571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97E53E36-F912-49FF-89D9-7471CFB4F88C}"/>
</file>

<file path=customXml/itemProps2.xml><?xml version="1.0" encoding="utf-8"?>
<ds:datastoreItem xmlns:ds="http://schemas.openxmlformats.org/officeDocument/2006/customXml" ds:itemID="{F5666F6D-B0EF-4008-8065-34850AABC3DB}"/>
</file>

<file path=customXml/itemProps3.xml><?xml version="1.0" encoding="utf-8"?>
<ds:datastoreItem xmlns:ds="http://schemas.openxmlformats.org/officeDocument/2006/customXml" ds:itemID="{5DE09619-CB8A-4E81-A82A-0796197DE3F4}"/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248</Words>
  <Application>Microsoft Office PowerPoint</Application>
  <PresentationFormat>Custom</PresentationFormat>
  <Paragraphs>21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Arial</vt:lpstr>
      <vt:lpstr>Roboto</vt:lpstr>
      <vt:lpstr>Packt</vt:lpstr>
      <vt:lpstr>Analyzing Active Directory Command Usage</vt:lpstr>
      <vt:lpstr>In this Video, we are going to take a look at…</vt:lpstr>
      <vt:lpstr>In this Video, we are going to take a look at…</vt:lpstr>
      <vt:lpstr>In this Video, we are going to take a look at…</vt:lpstr>
      <vt:lpstr>In this Video, we are going to take a look at…</vt:lpstr>
      <vt:lpstr>Working with PowerShell Errors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 Blog Application</dc:title>
  <cp:lastModifiedBy>Karishma Lotlikar</cp:lastModifiedBy>
  <cp:revision>21</cp:revision>
  <dcterms:modified xsi:type="dcterms:W3CDTF">2018-09-10T10:55:37Z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3" name="ContentTypeId">
    <vt:lpwstr>0x0101001F6A7459D10FB44E8BA45353DEFBACFC</vt:lpwstr>
  </property>
</Properties>
</file>