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69" r:id="rId2"/>
    <p:sldId id="281" r:id="rId3"/>
    <p:sldId id="282" r:id="rId4"/>
    <p:sldId id="272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563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0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Working with PowerShell </a:t>
            </a:r>
            <a:r>
              <a:rPr lang="en-IN" dirty="0" smtClean="0"/>
              <a:t>Errors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What information errors give </a:t>
            </a:r>
            <a:r>
              <a:rPr lang="en-IN" sz="4000" dirty="0" smtClean="0">
                <a:solidFill>
                  <a:srgbClr val="434343"/>
                </a:solidFill>
              </a:rPr>
              <a:t>us</a:t>
            </a:r>
            <a:endParaRPr lang="en-I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6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What information errors give us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How to use the help system to work through an error</a:t>
            </a:r>
          </a:p>
        </p:txBody>
      </p:sp>
    </p:spTree>
    <p:extLst>
      <p:ext uri="{BB962C8B-B14F-4D97-AF65-F5344CB8AC3E}">
        <p14:creationId xmlns:p14="http://schemas.microsoft.com/office/powerpoint/2010/main" val="265353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/>
              <a:t>PowerShell </a:t>
            </a:r>
            <a:r>
              <a:rPr lang="en-IN" smtClean="0"/>
              <a:t>Security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4A261A7-FF2E-4E33-996F-488D1D841F28}"/>
</file>

<file path=customXml/itemProps2.xml><?xml version="1.0" encoding="utf-8"?>
<ds:datastoreItem xmlns:ds="http://schemas.openxmlformats.org/officeDocument/2006/customXml" ds:itemID="{3C4D6D70-DC28-4D9E-A3B5-55612BACFB4E}"/>
</file>

<file path=customXml/itemProps3.xml><?xml version="1.0" encoding="utf-8"?>
<ds:datastoreItem xmlns:ds="http://schemas.openxmlformats.org/officeDocument/2006/customXml" ds:itemID="{E638D5D8-D2EB-4ABB-8FFA-3AA4D3942BA8}"/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107</Words>
  <Application>Microsoft Office PowerPoint</Application>
  <PresentationFormat>Custom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Roboto</vt:lpstr>
      <vt:lpstr>Packt</vt:lpstr>
      <vt:lpstr>Working with PowerShell Errors</vt:lpstr>
      <vt:lpstr>In this Video, we are going to take a look at…</vt:lpstr>
      <vt:lpstr>In this Video, we are going to take a look at…</vt:lpstr>
      <vt:lpstr>PowerShell Security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Karishma Lotlikar</cp:lastModifiedBy>
  <cp:revision>21</cp:revision>
  <dcterms:modified xsi:type="dcterms:W3CDTF">2018-09-10T10:56:03Z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