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83" r:id="rId3"/>
    <p:sldId id="284" r:id="rId4"/>
    <p:sldId id="285" r:id="rId5"/>
    <p:sldId id="286" r:id="rId6"/>
    <p:sldId id="272" r:id="rId7"/>
  </p:sldIdLst>
  <p:sldSz cx="18288000" cy="1028223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112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95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5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27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21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 smtClean="0"/>
              <a:t>Built-In </a:t>
            </a:r>
            <a:r>
              <a:rPr lang="en-IN" dirty="0"/>
              <a:t>Protections for Active Directory with PowerShell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File association of PowerShell </a:t>
            </a:r>
            <a:r>
              <a:rPr lang="en-IN" sz="4000" dirty="0" smtClean="0">
                <a:solidFill>
                  <a:srgbClr val="434343"/>
                </a:solidFill>
              </a:rPr>
              <a:t>scripts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File association of PowerShell scripts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Execution </a:t>
            </a:r>
            <a:r>
              <a:rPr lang="en-IN" sz="4000" dirty="0" smtClean="0">
                <a:solidFill>
                  <a:srgbClr val="434343"/>
                </a:solidFill>
              </a:rPr>
              <a:t>policy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File association of PowerShell scripts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Execution policy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-</a:t>
            </a:r>
            <a:r>
              <a:rPr lang="en-IN" sz="4000" dirty="0" err="1" smtClean="0">
                <a:solidFill>
                  <a:srgbClr val="434343"/>
                </a:solidFill>
              </a:rPr>
              <a:t>WhatIf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7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File association of PowerShell scripts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>
                <a:solidFill>
                  <a:srgbClr val="434343"/>
                </a:solidFill>
              </a:rPr>
              <a:t>Execution policy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-</a:t>
            </a:r>
            <a:r>
              <a:rPr lang="en-IN" sz="4000" dirty="0" err="1" smtClean="0">
                <a:solidFill>
                  <a:srgbClr val="434343"/>
                </a:solidFill>
              </a:rPr>
              <a:t>WhatIf</a:t>
            </a:r>
            <a:endParaRPr lang="en-IN" sz="4000" dirty="0">
              <a:solidFill>
                <a:srgbClr val="43434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-Confirm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40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Report Creation for </a:t>
            </a:r>
            <a:r>
              <a:rPr lang="en-IN" dirty="0" smtClean="0"/>
              <a:t>Your </a:t>
            </a:r>
            <a:br>
              <a:rPr lang="en-IN" dirty="0" smtClean="0"/>
            </a:br>
            <a:r>
              <a:rPr lang="en-IN" dirty="0" smtClean="0"/>
              <a:t>Active </a:t>
            </a:r>
            <a:r>
              <a:rPr lang="en-IN" dirty="0"/>
              <a:t>Directory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smtClean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F4A7E0-9C2A-4135-886C-8D958145A452}"/>
</file>

<file path=customXml/itemProps2.xml><?xml version="1.0" encoding="utf-8"?>
<ds:datastoreItem xmlns:ds="http://schemas.openxmlformats.org/officeDocument/2006/customXml" ds:itemID="{99758FAA-20C4-4640-8A76-B0FDD11F9D45}"/>
</file>

<file path=customXml/itemProps3.xml><?xml version="1.0" encoding="utf-8"?>
<ds:datastoreItem xmlns:ds="http://schemas.openxmlformats.org/officeDocument/2006/customXml" ds:itemID="{671E16CE-FC9C-4B1A-85E8-A3CB566F22BA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201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Roboto</vt:lpstr>
      <vt:lpstr>Packt</vt:lpstr>
      <vt:lpstr>Built-In Protections for Active Directory with PowerShell</vt:lpstr>
      <vt:lpstr>In this Video, we are going to take a look at…</vt:lpstr>
      <vt:lpstr>In this Video, we are going to take a look at…</vt:lpstr>
      <vt:lpstr>In this Video, we are going to take a look at…</vt:lpstr>
      <vt:lpstr>In this Video, we are going to take a look at…</vt:lpstr>
      <vt:lpstr>Report Creation for Your  Active Directory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23</cp:revision>
  <dcterms:modified xsi:type="dcterms:W3CDTF">2018-09-10T13:31:10Z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