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9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69" r:id="rId10"/>
    <p:sldId id="289" r:id="rId11"/>
    <p:sldId id="290" r:id="rId12"/>
    <p:sldId id="291" r:id="rId13"/>
    <p:sldId id="292" r:id="rId14"/>
    <p:sldId id="272" r:id="rId15"/>
  </p:sldIdLst>
  <p:sldSz cx="18288000" cy="10282238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76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64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409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46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61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5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294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48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20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05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58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Report Creation for Y</a:t>
            </a:r>
            <a:r>
              <a:rPr lang="en-IN" dirty="0" smtClean="0"/>
              <a:t>our</a:t>
            </a:r>
            <a:br>
              <a:rPr lang="en-IN" dirty="0" smtClean="0"/>
            </a:br>
            <a:r>
              <a:rPr lang="en-IN" dirty="0" smtClean="0"/>
              <a:t>Active </a:t>
            </a:r>
            <a:r>
              <a:rPr lang="en-IN" dirty="0"/>
              <a:t>Directory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Basic Cmdlets for AD users and </a:t>
            </a:r>
            <a:r>
              <a:rPr lang="en" sz="4000" dirty="0" smtClean="0">
                <a:solidFill>
                  <a:srgbClr val="434343"/>
                </a:solidFill>
              </a:rPr>
              <a:t>computers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Basic Cmdlets for AD users and computers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Creating an AD </a:t>
            </a:r>
            <a:r>
              <a:rPr lang="en" sz="4000" dirty="0" smtClean="0">
                <a:solidFill>
                  <a:srgbClr val="434343"/>
                </a:solidFill>
              </a:rPr>
              <a:t>user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0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Basic Cmdlets for AD users and computers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Creating an AD user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Searching for AD users and </a:t>
            </a:r>
            <a:r>
              <a:rPr lang="en" sz="4000" dirty="0" smtClean="0">
                <a:solidFill>
                  <a:srgbClr val="434343"/>
                </a:solidFill>
              </a:rPr>
              <a:t>computers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Basic Cmdlets for AD users and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Creating an AD user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Searching for AD users and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Changing AD users and computers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</a:t>
            </a:r>
            <a:r>
              <a:rPr lang="en-IN"/>
              <a:t>AD </a:t>
            </a:r>
            <a:r>
              <a:rPr lang="en-IN" smtClean="0"/>
              <a:t>Groups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Active D</a:t>
            </a:r>
            <a:r>
              <a:rPr lang="en" sz="4000" dirty="0" smtClean="0">
                <a:solidFill>
                  <a:srgbClr val="434343"/>
                </a:solidFill>
              </a:rPr>
              <a:t>irectory </a:t>
            </a:r>
            <a:r>
              <a:rPr lang="en" sz="4000" dirty="0">
                <a:solidFill>
                  <a:srgbClr val="434343"/>
                </a:solidFill>
              </a:rPr>
              <a:t>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8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groups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groups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architecture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groups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architecture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Filtering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computers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groups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Active Directory architecture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Filtering</a:t>
            </a:r>
            <a:endParaRPr lang="e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>
                <a:solidFill>
                  <a:srgbClr val="434343"/>
                </a:solidFill>
              </a:rPr>
              <a:t>Formatting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1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Active Directory users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Active Directory computers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Active Directory groups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Active Directory architecture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Filtering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Formatting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Creating </a:t>
            </a:r>
            <a:r>
              <a:rPr lang="en" sz="4000" dirty="0">
                <a:solidFill>
                  <a:srgbClr val="434343"/>
                </a:solidFill>
              </a:rPr>
              <a:t>a report</a:t>
            </a:r>
          </a:p>
        </p:txBody>
      </p:sp>
    </p:spTree>
    <p:extLst>
      <p:ext uri="{BB962C8B-B14F-4D97-AF65-F5344CB8AC3E}">
        <p14:creationId xmlns:p14="http://schemas.microsoft.com/office/powerpoint/2010/main" val="175990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AD </a:t>
            </a:r>
            <a:r>
              <a:rPr lang="en-IN" dirty="0" smtClean="0"/>
              <a:t>Users </a:t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C</a:t>
            </a:r>
            <a:r>
              <a:rPr lang="en-IN" dirty="0" smtClean="0"/>
              <a:t>omputers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C645B6-2F6F-4F4A-A93E-B448EB8473DA}"/>
</file>

<file path=customXml/itemProps2.xml><?xml version="1.0" encoding="utf-8"?>
<ds:datastoreItem xmlns:ds="http://schemas.openxmlformats.org/officeDocument/2006/customXml" ds:itemID="{A179A6B5-5564-46EB-815E-9CD15A73DD12}"/>
</file>

<file path=customXml/itemProps3.xml><?xml version="1.0" encoding="utf-8"?>
<ds:datastoreItem xmlns:ds="http://schemas.openxmlformats.org/officeDocument/2006/customXml" ds:itemID="{BDF41B34-291C-4ADA-8F2D-207A4A5A7872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576</Words>
  <Application>Microsoft Office PowerPoint</Application>
  <PresentationFormat>Custom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Calibri</vt:lpstr>
      <vt:lpstr>Packt</vt:lpstr>
      <vt:lpstr>Report Creation for Your Active Directory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Working with AD Users  and Computers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Working with AD Groups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21</cp:revision>
  <dcterms:modified xsi:type="dcterms:W3CDTF">2018-09-11T09:21:51Z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