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83" r:id="rId3"/>
    <p:sldId id="284" r:id="rId4"/>
    <p:sldId id="285" r:id="rId5"/>
    <p:sldId id="286" r:id="rId6"/>
    <p:sldId id="272" r:id="rId7"/>
  </p:sldIdLst>
  <p:sldSz cx="18288000" cy="10282238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81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0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04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3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Working with AD </a:t>
            </a:r>
            <a:r>
              <a:rPr lang="en-IN" dirty="0" smtClean="0"/>
              <a:t>Groups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Creating </a:t>
            </a:r>
            <a:r>
              <a:rPr lang="en" sz="4000" dirty="0">
                <a:solidFill>
                  <a:srgbClr val="434343"/>
                </a:solidFill>
              </a:rPr>
              <a:t>an AD </a:t>
            </a:r>
            <a:r>
              <a:rPr lang="en" sz="4000" dirty="0" smtClean="0">
                <a:solidFill>
                  <a:srgbClr val="434343"/>
                </a:solidFill>
              </a:rPr>
              <a:t>group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0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Creating </a:t>
            </a:r>
            <a:r>
              <a:rPr lang="en" sz="4000" dirty="0">
                <a:solidFill>
                  <a:srgbClr val="434343"/>
                </a:solidFill>
              </a:rPr>
              <a:t>an AD group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Adding members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1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Creating </a:t>
            </a:r>
            <a:r>
              <a:rPr lang="en" sz="4000" dirty="0">
                <a:solidFill>
                  <a:srgbClr val="434343"/>
                </a:solidFill>
              </a:rPr>
              <a:t>an AD group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Adding </a:t>
            </a:r>
            <a:r>
              <a:rPr lang="en" sz="4000" dirty="0">
                <a:solidFill>
                  <a:srgbClr val="434343"/>
                </a:solidFill>
              </a:rPr>
              <a:t>members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Checking membership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Creating </a:t>
            </a:r>
            <a:r>
              <a:rPr lang="en" sz="4000" dirty="0">
                <a:solidFill>
                  <a:srgbClr val="434343"/>
                </a:solidFill>
              </a:rPr>
              <a:t>an AD group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Adding </a:t>
            </a:r>
            <a:r>
              <a:rPr lang="en" sz="4000" dirty="0">
                <a:solidFill>
                  <a:srgbClr val="434343"/>
                </a:solidFill>
              </a:rPr>
              <a:t>members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Checking </a:t>
            </a:r>
            <a:r>
              <a:rPr lang="en" sz="4000" dirty="0">
                <a:solidFill>
                  <a:srgbClr val="434343"/>
                </a:solidFill>
              </a:rPr>
              <a:t>membership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Removing </a:t>
            </a:r>
            <a:r>
              <a:rPr lang="en" sz="4000" dirty="0">
                <a:solidFill>
                  <a:srgbClr val="434343"/>
                </a:solidFill>
              </a:rPr>
              <a:t>a member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8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Navigating the </a:t>
            </a:r>
            <a:r>
              <a:rPr lang="en-IN"/>
              <a:t>AD </a:t>
            </a:r>
            <a:r>
              <a:rPr lang="en-IN" smtClean="0"/>
              <a:t>Architecture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DE36EF-AD3E-4C16-81AC-BAE17A98D326}"/>
</file>

<file path=customXml/itemProps2.xml><?xml version="1.0" encoding="utf-8"?>
<ds:datastoreItem xmlns:ds="http://schemas.openxmlformats.org/officeDocument/2006/customXml" ds:itemID="{BD591754-3AED-4C70-A2AC-CB03DE0A78EC}"/>
</file>

<file path=customXml/itemProps3.xml><?xml version="1.0" encoding="utf-8"?>
<ds:datastoreItem xmlns:ds="http://schemas.openxmlformats.org/officeDocument/2006/customXml" ds:itemID="{63B1DA78-0004-408E-AC27-A3C6194A3F91}"/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195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Calibri</vt:lpstr>
      <vt:lpstr>Packt</vt:lpstr>
      <vt:lpstr>Working with AD Groups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Navigating the AD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20</cp:revision>
  <dcterms:modified xsi:type="dcterms:W3CDTF">2018-09-11T09:23:04Z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