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269" r:id="rId2"/>
    <p:sldId id="279" r:id="rId3"/>
    <p:sldId id="280" r:id="rId4"/>
    <p:sldId id="281" r:id="rId5"/>
    <p:sldId id="272" r:id="rId6"/>
  </p:sldIdLst>
  <p:sldSz cx="18288000" cy="10282238"/>
  <p:notesSz cx="6858000" cy="9144000"/>
  <p:embeddedFontLst>
    <p:embeddedFont>
      <p:font typeface="Roboto" panose="020B060402020202020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6017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2513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0217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Navigating the AD </a:t>
            </a:r>
            <a:r>
              <a:rPr lang="en-IN" dirty="0" smtClean="0"/>
              <a:t>Architecture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 dirty="0" smtClean="0">
                <a:solidFill>
                  <a:srgbClr val="434343"/>
                </a:solidFill>
              </a:rPr>
              <a:t>PSProviders</a:t>
            </a: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6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 dirty="0" err="1">
                <a:solidFill>
                  <a:srgbClr val="434343"/>
                </a:solidFill>
              </a:rPr>
              <a:t>PSProviders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 err="1">
                <a:solidFill>
                  <a:srgbClr val="434343"/>
                </a:solidFill>
              </a:rPr>
              <a:t>PSDrives</a:t>
            </a:r>
            <a:endParaRPr lang="en-IN" sz="4000" dirty="0">
              <a:solidFill>
                <a:srgbClr val="434343"/>
              </a:solidFill>
            </a:endParaRP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6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 dirty="0" err="1">
                <a:solidFill>
                  <a:srgbClr val="434343"/>
                </a:solidFill>
              </a:rPr>
              <a:t>PSProviders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 err="1">
                <a:solidFill>
                  <a:srgbClr val="434343"/>
                </a:solidFill>
              </a:rPr>
              <a:t>PSDrives</a:t>
            </a:r>
            <a:endParaRPr lang="en-IN" sz="4000" dirty="0">
              <a:solidFill>
                <a:srgbClr val="434343"/>
              </a:solidFill>
            </a:endParaRP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How they allow for AD navigation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31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Working </a:t>
            </a:r>
            <a:r>
              <a:rPr lang="en-IN"/>
              <a:t>with </a:t>
            </a:r>
            <a:r>
              <a:rPr lang="en-IN" smtClean="0"/>
              <a:t>Properties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33AE446-BDA9-4A18-A4F0-1DCEE533E6AE}"/>
</file>

<file path=customXml/itemProps2.xml><?xml version="1.0" encoding="utf-8"?>
<ds:datastoreItem xmlns:ds="http://schemas.openxmlformats.org/officeDocument/2006/customXml" ds:itemID="{B505E50A-9814-41F1-9D83-CCA0941EEBD1}"/>
</file>

<file path=customXml/itemProps3.xml><?xml version="1.0" encoding="utf-8"?>
<ds:datastoreItem xmlns:ds="http://schemas.openxmlformats.org/officeDocument/2006/customXml" ds:itemID="{9D697A86-2FC8-4D9C-97D7-19AEC0034B40}"/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137</Words>
  <Application>Microsoft Office PowerPoint</Application>
  <PresentationFormat>Custom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Roboto</vt:lpstr>
      <vt:lpstr>Calibri</vt:lpstr>
      <vt:lpstr>Packt</vt:lpstr>
      <vt:lpstr>Navigating the AD Architecture</vt:lpstr>
      <vt:lpstr>In this Video, we are going to take a look at…</vt:lpstr>
      <vt:lpstr>In this Video, we are going to take a look at…</vt:lpstr>
      <vt:lpstr>In this Video, we are going to take a look at…</vt:lpstr>
      <vt:lpstr>Working with Properties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Karishma Lotlikar</cp:lastModifiedBy>
  <cp:revision>20</cp:revision>
  <dcterms:modified xsi:type="dcterms:W3CDTF">2018-09-11T09:27:36Z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