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6"/>
  </p:notesMasterIdLst>
  <p:sldIdLst>
    <p:sldId id="269" r:id="rId2"/>
    <p:sldId id="280" r:id="rId3"/>
    <p:sldId id="281" r:id="rId4"/>
    <p:sldId id="272" r:id="rId5"/>
  </p:sldIdLst>
  <p:sldSz cx="18288000" cy="10282238"/>
  <p:notesSz cx="6858000" cy="9144000"/>
  <p:embeddedFontLst>
    <p:embeddedFont>
      <p:font typeface="Roboto" panose="020B060402020202020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113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6173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Working with </a:t>
            </a:r>
            <a:r>
              <a:rPr lang="en-IN" dirty="0" smtClean="0"/>
              <a:t>Properties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" sz="4000" dirty="0" smtClean="0">
                <a:solidFill>
                  <a:srgbClr val="434343"/>
                </a:solidFill>
              </a:rPr>
              <a:t>Accessing </a:t>
            </a:r>
            <a:r>
              <a:rPr lang="en" sz="4000" dirty="0">
                <a:solidFill>
                  <a:srgbClr val="434343"/>
                </a:solidFill>
              </a:rPr>
              <a:t>properties of </a:t>
            </a:r>
            <a:r>
              <a:rPr lang="en" sz="4000" dirty="0" smtClean="0">
                <a:solidFill>
                  <a:srgbClr val="434343"/>
                </a:solidFill>
              </a:rPr>
              <a:t>objects</a:t>
            </a:r>
            <a:endParaRPr lang="en-US" dirty="0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7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" sz="4000" dirty="0" smtClean="0">
                <a:solidFill>
                  <a:srgbClr val="434343"/>
                </a:solidFill>
              </a:rPr>
              <a:t>Accessing </a:t>
            </a:r>
            <a:r>
              <a:rPr lang="en" sz="4000" dirty="0">
                <a:solidFill>
                  <a:srgbClr val="434343"/>
                </a:solidFill>
              </a:rPr>
              <a:t>properties of objects</a:t>
            </a:r>
            <a:endParaRPr lang="en-US" dirty="0">
              <a:solidFill>
                <a:srgbClr val="737373"/>
              </a:solidFill>
            </a:endParaRP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 smtClean="0">
                <a:solidFill>
                  <a:srgbClr val="434343"/>
                </a:solidFill>
              </a:rPr>
              <a:t>Modifying </a:t>
            </a:r>
            <a:r>
              <a:rPr lang="en" sz="4000" dirty="0">
                <a:solidFill>
                  <a:srgbClr val="434343"/>
                </a:solidFill>
              </a:rPr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423878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/>
              <a:t>Selecting, Sorting, and Variables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EC48064-85A4-4499-A7A0-9D2AE9C4D421}"/>
</file>

<file path=customXml/itemProps2.xml><?xml version="1.0" encoding="utf-8"?>
<ds:datastoreItem xmlns:ds="http://schemas.openxmlformats.org/officeDocument/2006/customXml" ds:itemID="{BFA8EE12-4BFB-471F-A748-4A72375F0435}"/>
</file>

<file path=customXml/itemProps3.xml><?xml version="1.0" encoding="utf-8"?>
<ds:datastoreItem xmlns:ds="http://schemas.openxmlformats.org/officeDocument/2006/customXml" ds:itemID="{DB145651-C041-423E-932B-CF43074D8A39}"/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99</Words>
  <Application>Microsoft Office PowerPoint</Application>
  <PresentationFormat>Custom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Roboto</vt:lpstr>
      <vt:lpstr>Calibri</vt:lpstr>
      <vt:lpstr>Packt</vt:lpstr>
      <vt:lpstr>Working with Properties</vt:lpstr>
      <vt:lpstr>In this Video, we are going to take a look at…</vt:lpstr>
      <vt:lpstr>In this Video, we are going to take a look at…</vt:lpstr>
      <vt:lpstr>Selecting, Sorting, and Variables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Karishma Lotlikar</cp:lastModifiedBy>
  <cp:revision>20</cp:revision>
  <dcterms:modified xsi:type="dcterms:W3CDTF">2018-09-11T09:28:00Z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