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81" r:id="rId3"/>
    <p:sldId id="282" r:id="rId4"/>
    <p:sldId id="283" r:id="rId5"/>
    <p:sldId id="272" r:id="rId6"/>
  </p:sldIdLst>
  <p:sldSz cx="18288000" cy="10282238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33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91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61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Selecting</a:t>
            </a:r>
            <a:r>
              <a:rPr lang="en-IN"/>
              <a:t>, </a:t>
            </a:r>
            <a:r>
              <a:rPr lang="en-IN" smtClean="0"/>
              <a:t>Sorting, </a:t>
            </a:r>
            <a:r>
              <a:rPr lang="en-IN" dirty="0"/>
              <a:t>and Variables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Selecting specific </a:t>
            </a:r>
            <a:r>
              <a:rPr lang="en" sz="4000" dirty="0" smtClean="0">
                <a:solidFill>
                  <a:srgbClr val="434343"/>
                </a:solidFill>
              </a:rPr>
              <a:t>properties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Selecting specific properties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Sorting </a:t>
            </a:r>
            <a:r>
              <a:rPr lang="en" sz="4000" dirty="0" smtClean="0">
                <a:solidFill>
                  <a:srgbClr val="434343"/>
                </a:solidFill>
              </a:rPr>
              <a:t>properties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Selecting specific properties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Sorting properties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Storing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309058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Formatting </a:t>
            </a:r>
            <a:r>
              <a:rPr lang="en-IN"/>
              <a:t>for </a:t>
            </a:r>
            <a:r>
              <a:rPr lang="en-IN" smtClean="0"/>
              <a:t>Efficiency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35F94A6-77E1-4823-BCCF-7ECFF0A60E1C}"/>
</file>

<file path=customXml/itemProps2.xml><?xml version="1.0" encoding="utf-8"?>
<ds:datastoreItem xmlns:ds="http://schemas.openxmlformats.org/officeDocument/2006/customXml" ds:itemID="{6E94DD5B-A71A-4F09-8E7E-B3E34F9EA245}"/>
</file>

<file path=customXml/itemProps3.xml><?xml version="1.0" encoding="utf-8"?>
<ds:datastoreItem xmlns:ds="http://schemas.openxmlformats.org/officeDocument/2006/customXml" ds:itemID="{48B039C3-2638-43CB-AB6C-562F0305FB0C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144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Calibri</vt:lpstr>
      <vt:lpstr>Packt</vt:lpstr>
      <vt:lpstr>Selecting, Sorting, and Variables</vt:lpstr>
      <vt:lpstr>In this Video, we are going to take a look at…</vt:lpstr>
      <vt:lpstr>In this Video, we are going to take a look at…</vt:lpstr>
      <vt:lpstr>In this Video, we are going to take a look at…</vt:lpstr>
      <vt:lpstr>Formatting for Efficiency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Francis Dmello</dc:creator>
  <cp:lastModifiedBy>Tejaswini Kuthe</cp:lastModifiedBy>
  <cp:revision>22</cp:revision>
  <dcterms:modified xsi:type="dcterms:W3CDTF">2018-09-19T06:49:34Z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