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80" r:id="rId3"/>
    <p:sldId id="281" r:id="rId4"/>
    <p:sldId id="272" r:id="rId5"/>
  </p:sldIdLst>
  <p:sldSz cx="18288000" cy="10282238"/>
  <p:notesSz cx="6858000" cy="9144000"/>
  <p:embeddedFontLst>
    <p:embeddedFont>
      <p:font typeface="Roboto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60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60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Formatting for </a:t>
            </a:r>
            <a:r>
              <a:rPr lang="en-IN" dirty="0" smtClean="0"/>
              <a:t>Efficiency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Measuring performance</a:t>
            </a:r>
            <a:endParaRPr lang="en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0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400" indent="-711200"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Measuring </a:t>
            </a:r>
            <a:r>
              <a:rPr lang="en" sz="4000" dirty="0">
                <a:solidFill>
                  <a:srgbClr val="434343"/>
                </a:solidFill>
              </a:rPr>
              <a:t>performance</a:t>
            </a:r>
          </a:p>
          <a:p>
            <a:pPr marL="914400" indent="-711200">
              <a:lnSpc>
                <a:spcPct val="114999"/>
              </a:lnSpc>
              <a:buClr>
                <a:srgbClr val="434343"/>
              </a:buClr>
              <a:buChar char="●"/>
            </a:pPr>
            <a:r>
              <a:rPr lang="en" sz="4000" dirty="0" smtClean="0">
                <a:solidFill>
                  <a:srgbClr val="434343"/>
                </a:solidFill>
              </a:rPr>
              <a:t>Optimizing </a:t>
            </a:r>
            <a:r>
              <a:rPr lang="en" sz="4000" dirty="0">
                <a:solidFill>
                  <a:srgbClr val="434343"/>
                </a:solidFill>
              </a:rPr>
              <a:t>performance with formatting</a:t>
            </a:r>
          </a:p>
        </p:txBody>
      </p:sp>
    </p:spTree>
    <p:extLst>
      <p:ext uri="{BB962C8B-B14F-4D97-AF65-F5344CB8AC3E}">
        <p14:creationId xmlns:p14="http://schemas.microsoft.com/office/powerpoint/2010/main" val="14144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Using the </a:t>
            </a:r>
            <a:r>
              <a:rPr lang="en-IN" dirty="0" smtClean="0"/>
              <a:t>Pipeline </a:t>
            </a:r>
            <a:r>
              <a:rPr lang="en-IN" dirty="0"/>
              <a:t>to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Create </a:t>
            </a:r>
            <a:r>
              <a:rPr lang="en-IN" dirty="0"/>
              <a:t>a R</a:t>
            </a:r>
            <a:r>
              <a:rPr lang="en-IN" dirty="0" smtClean="0"/>
              <a:t>eport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7056501-9AE9-4FAA-BF0A-B00CCD13873E}"/>
</file>

<file path=customXml/itemProps2.xml><?xml version="1.0" encoding="utf-8"?>
<ds:datastoreItem xmlns:ds="http://schemas.openxmlformats.org/officeDocument/2006/customXml" ds:itemID="{732C8350-0352-4FFC-8B9A-F2B5C2703BA5}"/>
</file>

<file path=customXml/itemProps3.xml><?xml version="1.0" encoding="utf-8"?>
<ds:datastoreItem xmlns:ds="http://schemas.openxmlformats.org/officeDocument/2006/customXml" ds:itemID="{0EA59095-2E5F-4AFB-AFC9-005640ED4346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Packt</vt:lpstr>
      <vt:lpstr>Formatting for Efficiency</vt:lpstr>
      <vt:lpstr>In this Video, we are going to take a look at…</vt:lpstr>
      <vt:lpstr>In this Video, we are going to take a look at…</vt:lpstr>
      <vt:lpstr>Using the Pipeline to  Create a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20</cp:revision>
  <dcterms:modified xsi:type="dcterms:W3CDTF">2018-09-11T09:29:18Z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