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80" r:id="rId3"/>
    <p:sldId id="272" r:id="rId4"/>
  </p:sldIdLst>
  <p:sldSz cx="18288000" cy="10282238"/>
  <p:notesSz cx="6858000" cy="9144000"/>
  <p:embeddedFontLst>
    <p:embeddedFont>
      <p:font typeface="Roboto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27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Using the Pipeline to </a:t>
            </a:r>
            <a:br>
              <a:rPr lang="en-IN" dirty="0"/>
            </a:br>
            <a:r>
              <a:rPr lang="en-IN" dirty="0"/>
              <a:t>Create a Report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AD report of users with emails in CSV format</a:t>
            </a:r>
          </a:p>
          <a:p>
            <a:pPr marL="914400" indent="-711200">
              <a:buClr>
                <a:srgbClr val="434343"/>
              </a:buClr>
              <a:buChar char="●"/>
            </a:pP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4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DHCP, DNS, Group Policy, and Basic AD Tools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 smtClean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E1B10C-CDF8-47B5-AE90-AE388A2B7CF3}"/>
</file>

<file path=customXml/itemProps2.xml><?xml version="1.0" encoding="utf-8"?>
<ds:datastoreItem xmlns:ds="http://schemas.openxmlformats.org/officeDocument/2006/customXml" ds:itemID="{E3864574-488D-4DBA-8D64-7FA1DBAE06DE}"/>
</file>

<file path=customXml/itemProps3.xml><?xml version="1.0" encoding="utf-8"?>
<ds:datastoreItem xmlns:ds="http://schemas.openxmlformats.org/officeDocument/2006/customXml" ds:itemID="{3F1252F0-9A02-42BE-A93B-9C9550100FA8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Roboto</vt:lpstr>
      <vt:lpstr>Calibri</vt:lpstr>
      <vt:lpstr>Packt</vt:lpstr>
      <vt:lpstr>Using the Pipeline to  Create a Report</vt:lpstr>
      <vt:lpstr>In this Video, we are going to take a look at…</vt:lpstr>
      <vt:lpstr>DHCP, DNS, Group Policy, and Basic AD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20</cp:revision>
  <dcterms:modified xsi:type="dcterms:W3CDTF">2018-09-11T09:29:43Z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