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9" r:id="rId2"/>
    <p:sldId id="279" r:id="rId3"/>
    <p:sldId id="280" r:id="rId4"/>
    <p:sldId id="281" r:id="rId5"/>
    <p:sldId id="282" r:id="rId6"/>
    <p:sldId id="283" r:id="rId7"/>
    <p:sldId id="269" r:id="rId8"/>
    <p:sldId id="284" r:id="rId9"/>
    <p:sldId id="285" r:id="rId10"/>
    <p:sldId id="272" r:id="rId11"/>
  </p:sldIdLst>
  <p:sldSz cx="18288000" cy="10282238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91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4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30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49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43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11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07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DHCP, DNS, Group Policy, and Basic AD Tools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Intro to </a:t>
            </a:r>
            <a:r>
              <a:rPr lang="en-IN" dirty="0" smtClean="0"/>
              <a:t>Managing </a:t>
            </a:r>
            <a:r>
              <a:rPr lang="en-IN" dirty="0"/>
              <a:t>DNS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with </a:t>
            </a:r>
            <a:r>
              <a:rPr lang="en-IN" dirty="0"/>
              <a:t>PowerShell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Section,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Advanced command discovery</a:t>
            </a:r>
          </a:p>
        </p:txBody>
      </p:sp>
    </p:spTree>
    <p:extLst>
      <p:ext uri="{BB962C8B-B14F-4D97-AF65-F5344CB8AC3E}">
        <p14:creationId xmlns:p14="http://schemas.microsoft.com/office/powerpoint/2010/main" val="21235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Advanced command discovery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Intro to managing DNS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6985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Advanced command discovery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Intro to managing DNS with PowerShell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Intro to managing DHCP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302237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Advanced command discovery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Intro to managing DNS with PowerShell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Intro to managing DHCP with PowerShell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Generating </a:t>
            </a:r>
            <a:r>
              <a:rPr lang="en-US" sz="4002" dirty="0">
                <a:solidFill>
                  <a:srgbClr val="434343"/>
                </a:solidFill>
              </a:rPr>
              <a:t>a PowerShell tool to find obsolete AD Computers</a:t>
            </a:r>
          </a:p>
        </p:txBody>
      </p:sp>
    </p:spTree>
    <p:extLst>
      <p:ext uri="{BB962C8B-B14F-4D97-AF65-F5344CB8AC3E}">
        <p14:creationId xmlns:p14="http://schemas.microsoft.com/office/powerpoint/2010/main" val="42029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US" sz="4400" dirty="0"/>
              <a:t>In this Section,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Advanced command discovery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Intro to managing DNS with PowerShell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Intro to managing DHCP with PowerShell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Generating </a:t>
            </a:r>
            <a:r>
              <a:rPr lang="en-US" sz="4002" dirty="0">
                <a:solidFill>
                  <a:srgbClr val="434343"/>
                </a:solidFill>
              </a:rPr>
              <a:t>a PowerShell tool to find obsolete AD Computers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Generating </a:t>
            </a:r>
            <a:r>
              <a:rPr lang="en-US" sz="4002" dirty="0">
                <a:solidFill>
                  <a:srgbClr val="434343"/>
                </a:solidFill>
              </a:rPr>
              <a:t>a PowerShell tool for AD user password resets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7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 smtClean="0"/>
              <a:t>Advanced Command Discovery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</a:t>
            </a:r>
            <a:r>
              <a:rPr lang="en-IN" sz="4400" dirty="0" smtClean="0"/>
              <a:t>Video, </a:t>
            </a:r>
            <a:r>
              <a:rPr lang="en-IN" sz="4400" dirty="0"/>
              <a:t>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A deeper </a:t>
            </a:r>
            <a:r>
              <a:rPr lang="en-US" sz="4002" dirty="0">
                <a:solidFill>
                  <a:srgbClr val="434343"/>
                </a:solidFill>
              </a:rPr>
              <a:t>look into command discovery</a:t>
            </a:r>
          </a:p>
        </p:txBody>
      </p:sp>
    </p:spTree>
    <p:extLst>
      <p:ext uri="{BB962C8B-B14F-4D97-AF65-F5344CB8AC3E}">
        <p14:creationId xmlns:p14="http://schemas.microsoft.com/office/powerpoint/2010/main" val="359289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A deeper </a:t>
            </a:r>
            <a:r>
              <a:rPr lang="en-US" sz="4002" dirty="0">
                <a:solidFill>
                  <a:srgbClr val="434343"/>
                </a:solidFill>
              </a:rPr>
              <a:t>look into command discovery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Random command discovery</a:t>
            </a:r>
          </a:p>
        </p:txBody>
      </p:sp>
    </p:spTree>
    <p:extLst>
      <p:ext uri="{BB962C8B-B14F-4D97-AF65-F5344CB8AC3E}">
        <p14:creationId xmlns:p14="http://schemas.microsoft.com/office/powerpoint/2010/main" val="1604314172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DC725C-F78C-4698-BA19-D0D912B86B87}"/>
</file>

<file path=customXml/itemProps2.xml><?xml version="1.0" encoding="utf-8"?>
<ds:datastoreItem xmlns:ds="http://schemas.openxmlformats.org/officeDocument/2006/customXml" ds:itemID="{3865DECF-CA33-447E-A378-5B1C4845CD4E}"/>
</file>

<file path=customXml/itemProps3.xml><?xml version="1.0" encoding="utf-8"?>
<ds:datastoreItem xmlns:ds="http://schemas.openxmlformats.org/officeDocument/2006/customXml" ds:itemID="{B2952EF4-F2B0-4810-BE97-68A217E4833E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394</Words>
  <Application>Microsoft Office PowerPoint</Application>
  <PresentationFormat>Custom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Calibri</vt:lpstr>
      <vt:lpstr>Packt</vt:lpstr>
      <vt:lpstr>DHCP, DNS, Group Policy, and Basic AD Tools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In this Section, we are going to take a look at…</vt:lpstr>
      <vt:lpstr>Advanced Command Discovery</vt:lpstr>
      <vt:lpstr>In this Video, we are going to take a look at…</vt:lpstr>
      <vt:lpstr>In this Video, we are going to take a look at…</vt:lpstr>
      <vt:lpstr>Intro to Managing DNS  with PowerShell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Tejaswini Kuthe</cp:lastModifiedBy>
  <cp:revision>22</cp:revision>
  <dcterms:modified xsi:type="dcterms:W3CDTF">2018-09-14T03:50:21Z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