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9" r:id="rId3"/>
    <p:sldId id="280" r:id="rId4"/>
    <p:sldId id="281" r:id="rId5"/>
    <p:sldId id="282" r:id="rId6"/>
    <p:sldId id="272" r:id="rId7"/>
  </p:sldIdLst>
  <p:sldSz cx="18288000" cy="10282238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27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11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51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67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Intro to Managing DNS </a:t>
            </a:r>
            <a:br>
              <a:rPr lang="en-IN" dirty="0"/>
            </a:br>
            <a:r>
              <a:rPr lang="en-IN" dirty="0"/>
              <a:t>with PowerShell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DNS modules</a:t>
            </a:r>
          </a:p>
        </p:txBody>
      </p:sp>
    </p:spTree>
    <p:extLst>
      <p:ext uri="{BB962C8B-B14F-4D97-AF65-F5344CB8AC3E}">
        <p14:creationId xmlns:p14="http://schemas.microsoft.com/office/powerpoint/2010/main" val="19703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DNS modules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Looking </a:t>
            </a:r>
            <a:r>
              <a:rPr lang="en-US" sz="4002" dirty="0">
                <a:solidFill>
                  <a:srgbClr val="434343"/>
                </a:solidFill>
              </a:rPr>
              <a:t>at an efficient method of finding a command</a:t>
            </a:r>
          </a:p>
        </p:txBody>
      </p:sp>
    </p:spTree>
    <p:extLst>
      <p:ext uri="{BB962C8B-B14F-4D97-AF65-F5344CB8AC3E}">
        <p14:creationId xmlns:p14="http://schemas.microsoft.com/office/powerpoint/2010/main" val="21579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DNS modules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Looking </a:t>
            </a:r>
            <a:r>
              <a:rPr lang="en-US" sz="4002" dirty="0">
                <a:solidFill>
                  <a:srgbClr val="434343"/>
                </a:solidFill>
              </a:rPr>
              <a:t>at an efficient method of finding a command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Pulling </a:t>
            </a:r>
            <a:r>
              <a:rPr lang="en-US" sz="4002" dirty="0">
                <a:solidFill>
                  <a:srgbClr val="434343"/>
                </a:solidFill>
              </a:rPr>
              <a:t>the help for that command</a:t>
            </a:r>
          </a:p>
        </p:txBody>
      </p:sp>
    </p:spTree>
    <p:extLst>
      <p:ext uri="{BB962C8B-B14F-4D97-AF65-F5344CB8AC3E}">
        <p14:creationId xmlns:p14="http://schemas.microsoft.com/office/powerpoint/2010/main" val="206015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and </a:t>
            </a:r>
            <a:r>
              <a:rPr lang="en-US" sz="4002" dirty="0" smtClean="0">
                <a:solidFill>
                  <a:srgbClr val="434343"/>
                </a:solidFill>
              </a:rPr>
              <a:t>importing </a:t>
            </a:r>
            <a:r>
              <a:rPr lang="en-US" sz="4002" dirty="0">
                <a:solidFill>
                  <a:srgbClr val="434343"/>
                </a:solidFill>
              </a:rPr>
              <a:t>the DNS modules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Looking </a:t>
            </a:r>
            <a:r>
              <a:rPr lang="en-US" sz="4002" dirty="0">
                <a:solidFill>
                  <a:srgbClr val="434343"/>
                </a:solidFill>
              </a:rPr>
              <a:t>at an efficient method of finding a command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Pulling </a:t>
            </a:r>
            <a:r>
              <a:rPr lang="en-US" sz="4002" dirty="0">
                <a:solidFill>
                  <a:srgbClr val="434343"/>
                </a:solidFill>
              </a:rPr>
              <a:t>the help for that command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smtClean="0">
                <a:solidFill>
                  <a:srgbClr val="434343"/>
                </a:solidFill>
              </a:rPr>
              <a:t>Running </a:t>
            </a:r>
            <a:r>
              <a:rPr lang="en-US" sz="4002" dirty="0">
                <a:solidFill>
                  <a:srgbClr val="434343"/>
                </a:solidFill>
              </a:rPr>
              <a:t>that command</a:t>
            </a:r>
          </a:p>
        </p:txBody>
      </p:sp>
    </p:spTree>
    <p:extLst>
      <p:ext uri="{BB962C8B-B14F-4D97-AF65-F5344CB8AC3E}">
        <p14:creationId xmlns:p14="http://schemas.microsoft.com/office/powerpoint/2010/main" val="28925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Intro to </a:t>
            </a:r>
            <a:r>
              <a:rPr lang="en-IN" dirty="0" smtClean="0"/>
              <a:t>Managing </a:t>
            </a:r>
            <a:r>
              <a:rPr lang="en-IN" dirty="0"/>
              <a:t>DHCP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with </a:t>
            </a:r>
            <a:r>
              <a:rPr lang="en-IN" dirty="0"/>
              <a:t>PowerShell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CB3788B-DC11-42BF-8274-835A281541E9}"/>
</file>

<file path=customXml/itemProps2.xml><?xml version="1.0" encoding="utf-8"?>
<ds:datastoreItem xmlns:ds="http://schemas.openxmlformats.org/officeDocument/2006/customXml" ds:itemID="{F701A093-AB4C-4D88-8FB5-1966818CC266}"/>
</file>

<file path=customXml/itemProps3.xml><?xml version="1.0" encoding="utf-8"?>
<ds:datastoreItem xmlns:ds="http://schemas.openxmlformats.org/officeDocument/2006/customXml" ds:itemID="{9C4D7B0F-B143-48EF-A7F0-3EAB2CE43A44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232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Packt</vt:lpstr>
      <vt:lpstr>Intro to Managing DNS  with PowerShell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Intro to Managing DHCP  with PowerShell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21</cp:revision>
  <dcterms:modified xsi:type="dcterms:W3CDTF">2018-09-14T03:51:34Z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