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9" r:id="rId3"/>
    <p:sldId id="280" r:id="rId4"/>
    <p:sldId id="281" r:id="rId5"/>
    <p:sldId id="272" r:id="rId6"/>
  </p:sldIdLst>
  <p:sldSz cx="18288000" cy="10282238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7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0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69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Intro to Managing DHCP </a:t>
            </a:r>
            <a:br>
              <a:rPr lang="en-IN" dirty="0"/>
            </a:br>
            <a:r>
              <a:rPr lang="en-IN" dirty="0"/>
              <a:t>with PowerShell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DHCP commands 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module</a:t>
            </a:r>
          </a:p>
        </p:txBody>
      </p:sp>
    </p:spTree>
    <p:extLst>
      <p:ext uri="{BB962C8B-B14F-4D97-AF65-F5344CB8AC3E}">
        <p14:creationId xmlns:p14="http://schemas.microsoft.com/office/powerpoint/2010/main" val="26887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DHCP commands 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module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Finding </a:t>
            </a:r>
            <a:r>
              <a:rPr lang="en-US" sz="4002" dirty="0">
                <a:solidFill>
                  <a:srgbClr val="434343"/>
                </a:solidFill>
              </a:rPr>
              <a:t>a DHCP lease</a:t>
            </a:r>
          </a:p>
        </p:txBody>
      </p:sp>
    </p:spTree>
    <p:extLst>
      <p:ext uri="{BB962C8B-B14F-4D97-AF65-F5344CB8AC3E}">
        <p14:creationId xmlns:p14="http://schemas.microsoft.com/office/powerpoint/2010/main" val="302218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DHCP commands 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module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Finding </a:t>
            </a:r>
            <a:r>
              <a:rPr lang="en-US" sz="4002" dirty="0">
                <a:solidFill>
                  <a:srgbClr val="434343"/>
                </a:solidFill>
              </a:rPr>
              <a:t>a DHCP lease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smtClean="0">
                <a:solidFill>
                  <a:srgbClr val="434343"/>
                </a:solidFill>
              </a:rPr>
              <a:t>Converting </a:t>
            </a:r>
            <a:r>
              <a:rPr lang="en-US" sz="4002" dirty="0">
                <a:solidFill>
                  <a:srgbClr val="434343"/>
                </a:solidFill>
              </a:rPr>
              <a:t>the lease to a reservation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Generate a PowerShell </a:t>
            </a:r>
            <a:r>
              <a:rPr lang="en-IN" dirty="0" smtClean="0"/>
              <a:t>Tool </a:t>
            </a:r>
            <a:r>
              <a:rPr lang="en-IN" dirty="0"/>
              <a:t>to </a:t>
            </a:r>
            <a:r>
              <a:rPr lang="en-IN" dirty="0" smtClean="0"/>
              <a:t>Find Obsolete </a:t>
            </a:r>
            <a:r>
              <a:rPr lang="en-IN" dirty="0"/>
              <a:t>AD </a:t>
            </a:r>
            <a:r>
              <a:rPr lang="en-IN" dirty="0" smtClean="0"/>
              <a:t>Computers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CC1442-4547-4348-8DBB-D02CC4B089F2}"/>
</file>

<file path=customXml/itemProps2.xml><?xml version="1.0" encoding="utf-8"?>
<ds:datastoreItem xmlns:ds="http://schemas.openxmlformats.org/officeDocument/2006/customXml" ds:itemID="{1873C972-CD67-4234-8EBF-1AB6E7FC51B1}"/>
</file>

<file path=customXml/itemProps3.xml><?xml version="1.0" encoding="utf-8"?>
<ds:datastoreItem xmlns:ds="http://schemas.openxmlformats.org/officeDocument/2006/customXml" ds:itemID="{C4B8866C-7A07-4F7B-B747-BEE3002E0AFA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167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Calibri</vt:lpstr>
      <vt:lpstr>Packt</vt:lpstr>
      <vt:lpstr>Intro to Managing DHCP  with PowerShell</vt:lpstr>
      <vt:lpstr>In this Video, we are going to take a look at…</vt:lpstr>
      <vt:lpstr>In this Video, we are going to take a look at…</vt:lpstr>
      <vt:lpstr>In this Video, we are going to take a look at…</vt:lpstr>
      <vt:lpstr>Generate a PowerShell Tool to Find Obsolete AD Computers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20</cp:revision>
  <dcterms:modified xsi:type="dcterms:W3CDTF">2018-09-14T03:52:56Z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