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8"/>
  </p:notesMasterIdLst>
  <p:sldIdLst>
    <p:sldId id="269" r:id="rId2"/>
    <p:sldId id="279" r:id="rId3"/>
    <p:sldId id="280" r:id="rId4"/>
    <p:sldId id="281" r:id="rId5"/>
    <p:sldId id="282" r:id="rId6"/>
    <p:sldId id="272" r:id="rId7"/>
  </p:sldIdLst>
  <p:sldSz cx="18288000" cy="10282238"/>
  <p:notesSz cx="6858000" cy="9144000"/>
  <p:embeddedFontLst>
    <p:embeddedFont>
      <p:font typeface="Roboto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76" y="60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customXml" Target="../customXml/item3.xml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3381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0530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0710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071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40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4207951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Generate a PowerShell Tool to Find Obsolete AD Computers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Video, we are going to take a look at…</a:t>
            </a:r>
            <a:endParaRPr lang="en" sz="4400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 smtClean="0">
                <a:solidFill>
                  <a:srgbClr val="434343"/>
                </a:solidFill>
              </a:rPr>
              <a:t>Discussing </a:t>
            </a:r>
            <a:r>
              <a:rPr lang="en-US" sz="4002" dirty="0">
                <a:solidFill>
                  <a:srgbClr val="434343"/>
                </a:solidFill>
              </a:rPr>
              <a:t>the value in tool building</a:t>
            </a:r>
          </a:p>
        </p:txBody>
      </p:sp>
    </p:spTree>
    <p:extLst>
      <p:ext uri="{BB962C8B-B14F-4D97-AF65-F5344CB8AC3E}">
        <p14:creationId xmlns:p14="http://schemas.microsoft.com/office/powerpoint/2010/main" val="370541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Video, we are going to take a look at…</a:t>
            </a:r>
            <a:endParaRPr lang="en" sz="4400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 smtClean="0">
                <a:solidFill>
                  <a:srgbClr val="434343"/>
                </a:solidFill>
              </a:rPr>
              <a:t>Discussing </a:t>
            </a:r>
            <a:r>
              <a:rPr lang="en-US" sz="4002" dirty="0">
                <a:solidFill>
                  <a:srgbClr val="434343"/>
                </a:solidFill>
              </a:rPr>
              <a:t>the value in tool building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 smtClean="0">
                <a:solidFill>
                  <a:srgbClr val="434343"/>
                </a:solidFill>
              </a:rPr>
              <a:t>Creating </a:t>
            </a:r>
            <a:r>
              <a:rPr lang="en-US" sz="4002" dirty="0">
                <a:solidFill>
                  <a:srgbClr val="434343"/>
                </a:solidFill>
              </a:rPr>
              <a:t>a variable for our time frame we choose</a:t>
            </a:r>
          </a:p>
        </p:txBody>
      </p:sp>
    </p:spTree>
    <p:extLst>
      <p:ext uri="{BB962C8B-B14F-4D97-AF65-F5344CB8AC3E}">
        <p14:creationId xmlns:p14="http://schemas.microsoft.com/office/powerpoint/2010/main" val="266463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Video, we are going to take a look at…</a:t>
            </a:r>
            <a:endParaRPr lang="en" sz="4400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 smtClean="0">
                <a:solidFill>
                  <a:srgbClr val="434343"/>
                </a:solidFill>
              </a:rPr>
              <a:t>Discussing </a:t>
            </a:r>
            <a:r>
              <a:rPr lang="en-US" sz="4002" dirty="0">
                <a:solidFill>
                  <a:srgbClr val="434343"/>
                </a:solidFill>
              </a:rPr>
              <a:t>the value in tool building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 smtClean="0">
                <a:solidFill>
                  <a:srgbClr val="434343"/>
                </a:solidFill>
              </a:rPr>
              <a:t>Creating </a:t>
            </a:r>
            <a:r>
              <a:rPr lang="en-US" sz="4002" dirty="0">
                <a:solidFill>
                  <a:srgbClr val="434343"/>
                </a:solidFill>
              </a:rPr>
              <a:t>a variable for our time frame we choose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 smtClean="0">
                <a:solidFill>
                  <a:srgbClr val="434343"/>
                </a:solidFill>
              </a:rPr>
              <a:t>Piping </a:t>
            </a:r>
            <a:r>
              <a:rPr lang="en-US" sz="4002" dirty="0">
                <a:solidFill>
                  <a:srgbClr val="434343"/>
                </a:solidFill>
              </a:rPr>
              <a:t>a string of commands together to achieve the data we want</a:t>
            </a:r>
          </a:p>
        </p:txBody>
      </p:sp>
    </p:spTree>
    <p:extLst>
      <p:ext uri="{BB962C8B-B14F-4D97-AF65-F5344CB8AC3E}">
        <p14:creationId xmlns:p14="http://schemas.microsoft.com/office/powerpoint/2010/main" val="32206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Video, we are going to take a look </a:t>
            </a:r>
            <a:r>
              <a:rPr lang="en-IN" sz="4400" dirty="0" smtClean="0"/>
              <a:t>at…</a:t>
            </a:r>
            <a:endParaRPr lang="en" sz="4400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 smtClean="0">
                <a:solidFill>
                  <a:srgbClr val="434343"/>
                </a:solidFill>
              </a:rPr>
              <a:t>Discussing </a:t>
            </a:r>
            <a:r>
              <a:rPr lang="en-US" sz="4002" dirty="0">
                <a:solidFill>
                  <a:srgbClr val="434343"/>
                </a:solidFill>
              </a:rPr>
              <a:t>the value in tool building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 smtClean="0">
                <a:solidFill>
                  <a:srgbClr val="434343"/>
                </a:solidFill>
              </a:rPr>
              <a:t>Creating </a:t>
            </a:r>
            <a:r>
              <a:rPr lang="en-US" sz="4002" dirty="0">
                <a:solidFill>
                  <a:srgbClr val="434343"/>
                </a:solidFill>
              </a:rPr>
              <a:t>a variable for our time frame we choose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 smtClean="0">
                <a:solidFill>
                  <a:srgbClr val="434343"/>
                </a:solidFill>
              </a:rPr>
              <a:t>Piping </a:t>
            </a:r>
            <a:r>
              <a:rPr lang="en-US" sz="4002" dirty="0">
                <a:solidFill>
                  <a:srgbClr val="434343"/>
                </a:solidFill>
              </a:rPr>
              <a:t>a string of commands together to achieve the data we want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smtClean="0">
                <a:solidFill>
                  <a:srgbClr val="434343"/>
                </a:solidFill>
              </a:rPr>
              <a:t>Building </a:t>
            </a:r>
            <a:r>
              <a:rPr lang="en-US" sz="4002" dirty="0">
                <a:solidFill>
                  <a:srgbClr val="434343"/>
                </a:solidFill>
              </a:rPr>
              <a:t>a simple batch file that will run our PowerShell tool</a:t>
            </a:r>
            <a:endParaRPr lang="en" sz="4002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06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Generate a PowerShell </a:t>
            </a:r>
            <a:r>
              <a:rPr lang="en-IN" dirty="0" smtClean="0"/>
              <a:t>Tool </a:t>
            </a:r>
            <a:r>
              <a:rPr lang="en-IN" dirty="0"/>
              <a:t>for AD </a:t>
            </a:r>
            <a:r>
              <a:rPr lang="en-IN" dirty="0" smtClean="0"/>
              <a:t>User </a:t>
            </a:r>
            <a:r>
              <a:rPr lang="en-IN" dirty="0"/>
              <a:t>P</a:t>
            </a:r>
            <a:r>
              <a:rPr lang="en-IN" dirty="0" smtClean="0"/>
              <a:t>assword </a:t>
            </a:r>
            <a:r>
              <a:rPr lang="en-IN" dirty="0"/>
              <a:t>R</a:t>
            </a:r>
            <a:r>
              <a:rPr lang="en-IN" dirty="0" smtClean="0"/>
              <a:t>esets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6871380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F400E2C-F148-49FA-96E4-7C4540EF8E80}"/>
</file>

<file path=customXml/itemProps2.xml><?xml version="1.0" encoding="utf-8"?>
<ds:datastoreItem xmlns:ds="http://schemas.openxmlformats.org/officeDocument/2006/customXml" ds:itemID="{347F2A84-3F58-425E-9807-11CCBE0D8077}"/>
</file>

<file path=customXml/itemProps3.xml><?xml version="1.0" encoding="utf-8"?>
<ds:datastoreItem xmlns:ds="http://schemas.openxmlformats.org/officeDocument/2006/customXml" ds:itemID="{2218989D-6FBD-4BDC-9B23-0C8A27AAFFC0}"/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262</Words>
  <Application>Microsoft Office PowerPoint</Application>
  <PresentationFormat>Custom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Roboto</vt:lpstr>
      <vt:lpstr>Calibri</vt:lpstr>
      <vt:lpstr>Packt</vt:lpstr>
      <vt:lpstr>Generate a PowerShell Tool to Find Obsolete AD Computers</vt:lpstr>
      <vt:lpstr>In this Video, we are going to take a look at…</vt:lpstr>
      <vt:lpstr>In this Video, we are going to take a look at…</vt:lpstr>
      <vt:lpstr>In this Video, we are going to take a look at…</vt:lpstr>
      <vt:lpstr>In this Video, we are going to take a look at…</vt:lpstr>
      <vt:lpstr>Generate a PowerShell Tool for AD User Password Resets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cp:lastModifiedBy>Tejaswini Kuthe</cp:lastModifiedBy>
  <cp:revision>21</cp:revision>
  <dcterms:modified xsi:type="dcterms:W3CDTF">2018-09-14T03:54:17Z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