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79" r:id="rId3"/>
    <p:sldId id="280" r:id="rId4"/>
    <p:sldId id="281" r:id="rId5"/>
    <p:sldId id="282" r:id="rId6"/>
    <p:sldId id="272" r:id="rId7"/>
  </p:sldIdLst>
  <p:sldSz cx="18288000" cy="10282238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20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05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324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73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Generate a PowerShell Tool for AD User Password Resets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a command for resetting AD passwords</a:t>
            </a:r>
          </a:p>
        </p:txBody>
      </p:sp>
    </p:spTree>
    <p:extLst>
      <p:ext uri="{BB962C8B-B14F-4D97-AF65-F5344CB8AC3E}">
        <p14:creationId xmlns:p14="http://schemas.microsoft.com/office/powerpoint/2010/main" val="246055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a command for resetting AD passwords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Examining </a:t>
            </a:r>
            <a:r>
              <a:rPr lang="en-US" sz="4002" dirty="0">
                <a:solidFill>
                  <a:srgbClr val="434343"/>
                </a:solidFill>
              </a:rPr>
              <a:t>the required parameters for the command</a:t>
            </a:r>
          </a:p>
        </p:txBody>
      </p:sp>
    </p:spTree>
    <p:extLst>
      <p:ext uri="{BB962C8B-B14F-4D97-AF65-F5344CB8AC3E}">
        <p14:creationId xmlns:p14="http://schemas.microsoft.com/office/powerpoint/2010/main" val="307152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a command for resetting AD passwords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Examining </a:t>
            </a:r>
            <a:r>
              <a:rPr lang="en-US" sz="4002" dirty="0">
                <a:solidFill>
                  <a:srgbClr val="434343"/>
                </a:solidFill>
              </a:rPr>
              <a:t>the required parameters for the command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Testing </a:t>
            </a:r>
            <a:r>
              <a:rPr lang="en-US" sz="4002" dirty="0">
                <a:solidFill>
                  <a:srgbClr val="434343"/>
                </a:solidFill>
              </a:rPr>
              <a:t>the command with input</a:t>
            </a:r>
          </a:p>
        </p:txBody>
      </p:sp>
    </p:spTree>
    <p:extLst>
      <p:ext uri="{BB962C8B-B14F-4D97-AF65-F5344CB8AC3E}">
        <p14:creationId xmlns:p14="http://schemas.microsoft.com/office/powerpoint/2010/main" val="47404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b="1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a command for resetting AD passwords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Examining </a:t>
            </a:r>
            <a:r>
              <a:rPr lang="en-US" sz="4002" dirty="0">
                <a:solidFill>
                  <a:srgbClr val="434343"/>
                </a:solidFill>
              </a:rPr>
              <a:t>the required parameters for the command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Testing </a:t>
            </a:r>
            <a:r>
              <a:rPr lang="en-US" sz="4002" dirty="0">
                <a:solidFill>
                  <a:srgbClr val="434343"/>
                </a:solidFill>
              </a:rPr>
              <a:t>the command with input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smtClean="0">
                <a:solidFill>
                  <a:srgbClr val="434343"/>
                </a:solidFill>
              </a:rPr>
              <a:t>Building </a:t>
            </a:r>
            <a:r>
              <a:rPr lang="en-US" sz="4002" dirty="0">
                <a:solidFill>
                  <a:srgbClr val="434343"/>
                </a:solidFill>
              </a:rPr>
              <a:t>a batch file as a tool for our help desk team</a:t>
            </a: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1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Working with Scripts, Functions, </a:t>
            </a:r>
            <a:r>
              <a:rPr lang="en-IN" dirty="0" smtClean="0"/>
              <a:t>and </a:t>
            </a:r>
            <a:r>
              <a:rPr lang="en-IN" dirty="0"/>
              <a:t>Custom </a:t>
            </a:r>
            <a:r>
              <a:rPr lang="en-IN" dirty="0" smtClean="0"/>
              <a:t>Modules </a:t>
            </a:r>
            <a:r>
              <a:rPr lang="en-IN" dirty="0"/>
              <a:t>for AD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smtClean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8885A35-38FC-4C83-827E-B9CCE0B598C7}"/>
</file>

<file path=customXml/itemProps2.xml><?xml version="1.0" encoding="utf-8"?>
<ds:datastoreItem xmlns:ds="http://schemas.openxmlformats.org/officeDocument/2006/customXml" ds:itemID="{F5B6861C-43C7-4C4C-879A-49078801E1E7}"/>
</file>

<file path=customXml/itemProps3.xml><?xml version="1.0" encoding="utf-8"?>
<ds:datastoreItem xmlns:ds="http://schemas.openxmlformats.org/officeDocument/2006/customXml" ds:itemID="{39D730C4-62A3-4B05-81AD-BF560D8F307E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249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Calibri</vt:lpstr>
      <vt:lpstr>Packt</vt:lpstr>
      <vt:lpstr>Generate a PowerShell Tool for AD User Password Resets</vt:lpstr>
      <vt:lpstr>In this Video, we are going to take a look at…</vt:lpstr>
      <vt:lpstr>In this Video, we are going to take a look at…</vt:lpstr>
      <vt:lpstr>In this Video, we are going to take a look at…</vt:lpstr>
      <vt:lpstr>In this Video, we are going to take a look at…</vt:lpstr>
      <vt:lpstr>Working with Scripts, Functions, and Custom Modules for 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Tejaswini Kuthe</cp:lastModifiedBy>
  <cp:revision>20</cp:revision>
  <dcterms:modified xsi:type="dcterms:W3CDTF">2018-09-14T03:55:29Z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