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69" r:id="rId3"/>
    <p:sldId id="273" r:id="rId4"/>
    <p:sldId id="274" r:id="rId5"/>
    <p:sldId id="275" r:id="rId6"/>
    <p:sldId id="276" r:id="rId7"/>
    <p:sldId id="277" r:id="rId8"/>
    <p:sldId id="258" r:id="rId9"/>
    <p:sldId id="272" r:id="rId10"/>
    <p:sldId id="278" r:id="rId11"/>
    <p:sldId id="279" r:id="rId12"/>
    <p:sldId id="263" r:id="rId13"/>
  </p:sldIdLst>
  <p:sldSz cx="18288000" cy="10282238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B58634-6DEA-4951-B4E7-483555F2B5CD}">
  <a:tblStyle styleId="{7DB58634-6DEA-4951-B4E7-483555F2B5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294" y="-42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849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section.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56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170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170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slide of the next video that you will be covering.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the next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20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3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3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3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3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3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3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5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17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49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Calibri"/>
              <a:buNone/>
              <a:defRPr sz="1200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6"/>
              <a:buFont typeface="Roboto"/>
              <a:buNone/>
              <a:defRPr sz="1200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 algn="ctr"/>
            <a:r>
              <a:rPr lang="en-US" dirty="0"/>
              <a:t>Working with Scripts, Functions, </a:t>
            </a:r>
            <a:r>
              <a:rPr lang="en-US" dirty="0" smtClean="0"/>
              <a:t>and </a:t>
            </a:r>
            <a:r>
              <a:rPr lang="en-US" dirty="0"/>
              <a:t>Custom </a:t>
            </a:r>
            <a:r>
              <a:rPr lang="en-US" dirty="0" smtClean="0"/>
              <a:t>Modules </a:t>
            </a:r>
            <a:r>
              <a:rPr lang="en-US" dirty="0"/>
              <a:t>for AD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</a:t>
            </a:r>
            <a:r>
              <a:rPr lang="en" dirty="0"/>
              <a:t>5</a:t>
            </a:r>
            <a:endParaRPr sz="4402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</a:t>
            </a:r>
            <a:r>
              <a:rPr lang="en-US" sz="4402" dirty="0" smtClean="0"/>
              <a:t>Video, </a:t>
            </a:r>
            <a:r>
              <a:rPr lang="en-US" sz="4402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PowerShell Integrated Scripting Environment (ISE)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Inserting help and </a:t>
            </a:r>
            <a:r>
              <a:rPr lang="en-US" sz="4000" dirty="0" smtClean="0">
                <a:solidFill>
                  <a:srgbClr val="434343"/>
                </a:solidFill>
              </a:rPr>
              <a:t>comments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19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</a:t>
            </a:r>
            <a:r>
              <a:rPr lang="en-US" sz="4402" dirty="0" smtClean="0"/>
              <a:t>Video, </a:t>
            </a:r>
            <a:r>
              <a:rPr lang="en-US" sz="4402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PowerShell Integrated Scripting Environment (ISE)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Inserting help and comments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Importance of using full </a:t>
            </a:r>
            <a:r>
              <a:rPr lang="en-US" sz="4000" dirty="0" smtClean="0">
                <a:solidFill>
                  <a:srgbClr val="434343"/>
                </a:solidFill>
              </a:rPr>
              <a:t>cmdlet </a:t>
            </a:r>
            <a:r>
              <a:rPr lang="en-US" sz="4000" dirty="0">
                <a:solidFill>
                  <a:srgbClr val="434343"/>
                </a:solidFill>
              </a:rPr>
              <a:t>and </a:t>
            </a:r>
            <a:r>
              <a:rPr lang="en-US" sz="4000" dirty="0" smtClean="0">
                <a:solidFill>
                  <a:srgbClr val="434343"/>
                </a:solidFill>
              </a:rPr>
              <a:t>parameter </a:t>
            </a:r>
            <a:r>
              <a:rPr lang="en-US" sz="4000" dirty="0">
                <a:solidFill>
                  <a:srgbClr val="434343"/>
                </a:solidFill>
              </a:rPr>
              <a:t>names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19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 smtClean="0"/>
              <a:t>Creating a Script to Gather </a:t>
            </a:r>
            <a:br>
              <a:rPr lang="en-US" dirty="0" smtClean="0"/>
            </a:br>
            <a:r>
              <a:rPr lang="en-US" dirty="0" smtClean="0"/>
              <a:t>Data and </a:t>
            </a:r>
            <a:r>
              <a:rPr lang="en-US" smtClean="0"/>
              <a:t>Create a </a:t>
            </a:r>
            <a:r>
              <a:rPr lang="en-US" dirty="0" smtClean="0"/>
              <a:t>Report</a:t>
            </a:r>
            <a:endParaRPr lang="en-US"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Video</a:t>
            </a:r>
            <a:endParaRPr sz="440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Section,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Processing script development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39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Section,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Processing script </a:t>
            </a:r>
            <a:r>
              <a:rPr lang="en-US" sz="4000" dirty="0">
                <a:solidFill>
                  <a:srgbClr val="434343"/>
                </a:solidFill>
              </a:rPr>
              <a:t>development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 script to gather data and create a </a:t>
            </a:r>
            <a:r>
              <a:rPr lang="en-US" sz="4000" dirty="0" smtClean="0">
                <a:solidFill>
                  <a:srgbClr val="434343"/>
                </a:solidFill>
              </a:rPr>
              <a:t>report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45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Section,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Processing script </a:t>
            </a:r>
            <a:r>
              <a:rPr lang="en-US" sz="4000" dirty="0">
                <a:solidFill>
                  <a:srgbClr val="434343"/>
                </a:solidFill>
              </a:rPr>
              <a:t>development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 script to gather data and create a report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Generating </a:t>
            </a:r>
            <a:r>
              <a:rPr lang="en-US" sz="4000" dirty="0">
                <a:solidFill>
                  <a:srgbClr val="434343"/>
                </a:solidFill>
              </a:rPr>
              <a:t>a script to </a:t>
            </a:r>
            <a:r>
              <a:rPr lang="en-US" sz="4000" dirty="0" smtClean="0">
                <a:solidFill>
                  <a:srgbClr val="434343"/>
                </a:solidFill>
              </a:rPr>
              <a:t>set up </a:t>
            </a:r>
            <a:r>
              <a:rPr lang="en-US" sz="4000" dirty="0">
                <a:solidFill>
                  <a:srgbClr val="434343"/>
                </a:solidFill>
              </a:rPr>
              <a:t>a new </a:t>
            </a:r>
            <a:r>
              <a:rPr lang="en-US" sz="4000" dirty="0" smtClean="0">
                <a:solidFill>
                  <a:srgbClr val="434343"/>
                </a:solidFill>
              </a:rPr>
              <a:t>user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45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Section,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Processing script </a:t>
            </a:r>
            <a:r>
              <a:rPr lang="en-US" sz="4000" dirty="0">
                <a:solidFill>
                  <a:srgbClr val="434343"/>
                </a:solidFill>
              </a:rPr>
              <a:t>development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 script to gather data and create a report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Generating </a:t>
            </a:r>
            <a:r>
              <a:rPr lang="en-US" sz="4000" dirty="0">
                <a:solidFill>
                  <a:srgbClr val="434343"/>
                </a:solidFill>
              </a:rPr>
              <a:t>a script to </a:t>
            </a:r>
            <a:r>
              <a:rPr lang="en-US" sz="4000" dirty="0" smtClean="0">
                <a:solidFill>
                  <a:srgbClr val="434343"/>
                </a:solidFill>
              </a:rPr>
              <a:t>set up </a:t>
            </a:r>
            <a:r>
              <a:rPr lang="en-US" sz="4000" dirty="0">
                <a:solidFill>
                  <a:srgbClr val="434343"/>
                </a:solidFill>
              </a:rPr>
              <a:t>a new user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Generating </a:t>
            </a:r>
            <a:r>
              <a:rPr lang="en-US" sz="4000" dirty="0">
                <a:solidFill>
                  <a:srgbClr val="434343"/>
                </a:solidFill>
              </a:rPr>
              <a:t>a script to </a:t>
            </a:r>
            <a:r>
              <a:rPr lang="en-US" sz="4000" dirty="0" smtClean="0">
                <a:solidFill>
                  <a:srgbClr val="434343"/>
                </a:solidFill>
              </a:rPr>
              <a:t>set up </a:t>
            </a:r>
            <a:r>
              <a:rPr lang="en-US" sz="4000" dirty="0">
                <a:solidFill>
                  <a:srgbClr val="434343"/>
                </a:solidFill>
              </a:rPr>
              <a:t>a new </a:t>
            </a:r>
            <a:r>
              <a:rPr lang="en-US" sz="4000" dirty="0" smtClean="0">
                <a:solidFill>
                  <a:srgbClr val="434343"/>
                </a:solidFill>
              </a:rPr>
              <a:t>computer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45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Section,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Processing script </a:t>
            </a:r>
            <a:r>
              <a:rPr lang="en-US" sz="4000" dirty="0">
                <a:solidFill>
                  <a:srgbClr val="434343"/>
                </a:solidFill>
              </a:rPr>
              <a:t>development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 script to gather data and create a report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Generating </a:t>
            </a:r>
            <a:r>
              <a:rPr lang="en-US" sz="4000" dirty="0">
                <a:solidFill>
                  <a:srgbClr val="434343"/>
                </a:solidFill>
              </a:rPr>
              <a:t>a script to </a:t>
            </a:r>
            <a:r>
              <a:rPr lang="en-US" sz="4000" dirty="0" smtClean="0">
                <a:solidFill>
                  <a:srgbClr val="434343"/>
                </a:solidFill>
              </a:rPr>
              <a:t>set up </a:t>
            </a:r>
            <a:r>
              <a:rPr lang="en-US" sz="4000" dirty="0">
                <a:solidFill>
                  <a:srgbClr val="434343"/>
                </a:solidFill>
              </a:rPr>
              <a:t>a new user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Generating </a:t>
            </a:r>
            <a:r>
              <a:rPr lang="en-US" sz="4000" dirty="0">
                <a:solidFill>
                  <a:srgbClr val="434343"/>
                </a:solidFill>
              </a:rPr>
              <a:t>a script to </a:t>
            </a:r>
            <a:r>
              <a:rPr lang="en-US" sz="4000" dirty="0" smtClean="0">
                <a:solidFill>
                  <a:srgbClr val="434343"/>
                </a:solidFill>
              </a:rPr>
              <a:t>set up </a:t>
            </a:r>
            <a:r>
              <a:rPr lang="en-US" sz="4000" dirty="0">
                <a:solidFill>
                  <a:srgbClr val="434343"/>
                </a:solidFill>
              </a:rPr>
              <a:t>a new computer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Turning </a:t>
            </a:r>
            <a:r>
              <a:rPr lang="en-US" sz="4000" dirty="0">
                <a:solidFill>
                  <a:srgbClr val="434343"/>
                </a:solidFill>
              </a:rPr>
              <a:t>a PowerShell script into a function for repeat AD </a:t>
            </a:r>
            <a:r>
              <a:rPr lang="en-US" sz="4000" dirty="0" smtClean="0">
                <a:solidFill>
                  <a:srgbClr val="434343"/>
                </a:solidFill>
              </a:rPr>
              <a:t>management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45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Section,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Processing script </a:t>
            </a:r>
            <a:r>
              <a:rPr lang="en-US" sz="4000" dirty="0">
                <a:solidFill>
                  <a:srgbClr val="434343"/>
                </a:solidFill>
              </a:rPr>
              <a:t>development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 script to gather data and create a report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Generating </a:t>
            </a:r>
            <a:r>
              <a:rPr lang="en-US" sz="4000" dirty="0">
                <a:solidFill>
                  <a:srgbClr val="434343"/>
                </a:solidFill>
              </a:rPr>
              <a:t>a script to </a:t>
            </a:r>
            <a:r>
              <a:rPr lang="en-US" sz="4000" dirty="0" smtClean="0">
                <a:solidFill>
                  <a:srgbClr val="434343"/>
                </a:solidFill>
              </a:rPr>
              <a:t>set up </a:t>
            </a:r>
            <a:r>
              <a:rPr lang="en-US" sz="4000" dirty="0">
                <a:solidFill>
                  <a:srgbClr val="434343"/>
                </a:solidFill>
              </a:rPr>
              <a:t>a new user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Generating </a:t>
            </a:r>
            <a:r>
              <a:rPr lang="en-US" sz="4000" dirty="0">
                <a:solidFill>
                  <a:srgbClr val="434343"/>
                </a:solidFill>
              </a:rPr>
              <a:t>a script to </a:t>
            </a:r>
            <a:r>
              <a:rPr lang="en-US" sz="4000" dirty="0" smtClean="0">
                <a:solidFill>
                  <a:srgbClr val="434343"/>
                </a:solidFill>
              </a:rPr>
              <a:t>set up </a:t>
            </a:r>
            <a:r>
              <a:rPr lang="en-US" sz="4000" dirty="0">
                <a:solidFill>
                  <a:srgbClr val="434343"/>
                </a:solidFill>
              </a:rPr>
              <a:t>a new computer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Turning </a:t>
            </a:r>
            <a:r>
              <a:rPr lang="en-US" sz="4000" dirty="0">
                <a:solidFill>
                  <a:srgbClr val="434343"/>
                </a:solidFill>
              </a:rPr>
              <a:t>a PowerShell script into a function for repeat AD management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rgbClr val="434343"/>
                </a:solidFill>
              </a:rPr>
              <a:t>Customizing your PowerShell profile for AD management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45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 smtClean="0"/>
              <a:t>The Process </a:t>
            </a:r>
            <a:r>
              <a:rPr lang="en-US" dirty="0"/>
              <a:t>of Script Development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2" dirty="0"/>
              <a:t>In this </a:t>
            </a:r>
            <a:r>
              <a:rPr lang="en-US" sz="4402" dirty="0" smtClean="0"/>
              <a:t>Video, </a:t>
            </a:r>
            <a:r>
              <a:rPr lang="en-US" sz="4402" dirty="0"/>
              <a:t>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PowerShell Integrated Scripting Environment (ISE</a:t>
            </a:r>
            <a:r>
              <a:rPr lang="en-US" sz="4000" dirty="0" smtClean="0">
                <a:solidFill>
                  <a:srgbClr val="434343"/>
                </a:solidFill>
              </a:rPr>
              <a:t>)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237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673B6D5-96BE-4F2E-888B-84C3D0F3901C}"/>
</file>

<file path=customXml/itemProps2.xml><?xml version="1.0" encoding="utf-8"?>
<ds:datastoreItem xmlns:ds="http://schemas.openxmlformats.org/officeDocument/2006/customXml" ds:itemID="{49E3A520-6003-4FD1-90D8-BDED88A49423}"/>
</file>

<file path=customXml/itemProps3.xml><?xml version="1.0" encoding="utf-8"?>
<ds:datastoreItem xmlns:ds="http://schemas.openxmlformats.org/officeDocument/2006/customXml" ds:itemID="{9DC5D3C4-5E89-45AF-844A-0937837D1800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357</Words>
  <Application>Microsoft Office PowerPoint</Application>
  <PresentationFormat>Custom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Packt</vt:lpstr>
      <vt:lpstr>Working with Scripts, Functions, and Custom Modules for AD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The Process of Script Development</vt:lpstr>
      <vt:lpstr>In this Video, we are going to take a look at…</vt:lpstr>
      <vt:lpstr>In this Video, we are going to take a look at…</vt:lpstr>
      <vt:lpstr>In this Video, we are going to take a look at…</vt:lpstr>
      <vt:lpstr>Creating a Script to Gather  Data and Create a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 smartcab using Q-Learning</dc:title>
  <dc:creator>Harsh Parab</dc:creator>
  <cp:lastModifiedBy>Francis Dmello</cp:lastModifiedBy>
  <cp:revision>4</cp:revision>
  <dcterms:modified xsi:type="dcterms:W3CDTF">2018-09-17T09:32:21Z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