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63" r:id="rId3"/>
    <p:sldId id="268" r:id="rId4"/>
    <p:sldId id="269" r:id="rId5"/>
    <p:sldId id="270" r:id="rId6"/>
    <p:sldId id="266" r:id="rId7"/>
    <p:sldId id="267" r:id="rId8"/>
    <p:sldId id="259" r:id="rId9"/>
  </p:sldIdLst>
  <p:sldSz cx="18288000" cy="10282238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107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9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62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47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74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4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 smtClean="0"/>
              <a:t>Creating a Script to Gather </a:t>
            </a:r>
            <a:br>
              <a:rPr lang="en-US" dirty="0" smtClean="0"/>
            </a:br>
            <a:r>
              <a:rPr lang="en-US" dirty="0" smtClean="0"/>
              <a:t>Data and Create a Report</a:t>
            </a:r>
            <a:endParaRPr lang="en-US"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Inserting the help </a:t>
            </a:r>
            <a:r>
              <a:rPr lang="en-US" sz="4000" dirty="0" smtClean="0">
                <a:solidFill>
                  <a:srgbClr val="434343"/>
                </a:solidFill>
              </a:rPr>
              <a:t>section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92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Inserting 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Naming the </a:t>
            </a:r>
            <a:r>
              <a:rPr lang="en-US" sz="4000" dirty="0" smtClean="0">
                <a:solidFill>
                  <a:srgbClr val="434343"/>
                </a:solidFill>
              </a:rPr>
              <a:t>script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94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Inserting 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Naming the script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Laying out the command </a:t>
            </a:r>
            <a:r>
              <a:rPr lang="en-US" sz="4000" dirty="0" smtClean="0">
                <a:solidFill>
                  <a:srgbClr val="434343"/>
                </a:solidFill>
              </a:rPr>
              <a:t>section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94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Inserting 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Naming the script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Laying out the command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Using </a:t>
            </a:r>
            <a:r>
              <a:rPr lang="en-US" sz="4000" dirty="0" smtClean="0">
                <a:solidFill>
                  <a:srgbClr val="434343"/>
                </a:solidFill>
              </a:rPr>
              <a:t>3</a:t>
            </a:r>
            <a:r>
              <a:rPr lang="en-US" sz="4000" baseline="30000" dirty="0" smtClean="0">
                <a:solidFill>
                  <a:srgbClr val="434343"/>
                </a:solidFill>
              </a:rPr>
              <a:t>rd</a:t>
            </a:r>
            <a:r>
              <a:rPr lang="en-US" sz="4000" dirty="0">
                <a:solidFill>
                  <a:srgbClr val="434343"/>
                </a:solidFill>
              </a:rPr>
              <a:t> </a:t>
            </a:r>
            <a:r>
              <a:rPr lang="en-US" sz="4000" dirty="0" smtClean="0">
                <a:solidFill>
                  <a:srgbClr val="434343"/>
                </a:solidFill>
              </a:rPr>
              <a:t>party </a:t>
            </a:r>
            <a:r>
              <a:rPr lang="en-US" sz="4000" dirty="0">
                <a:solidFill>
                  <a:srgbClr val="434343"/>
                </a:solidFill>
              </a:rPr>
              <a:t>tools for scripting</a:t>
            </a:r>
            <a:endParaRPr lang="en" sz="4000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94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412"/>
            <a:ext cx="18288000" cy="155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0A1CD6-94A4-4520-8D6D-9C4E500B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7999" cy="102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412"/>
            <a:ext cx="18288000" cy="155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A5EDEA9-E6D4-48DB-9886-39A95297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" y="4091588"/>
            <a:ext cx="18222501" cy="2100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742B4C-5DDD-4EF5-9BA6-D85AAEB331ED}"/>
              </a:ext>
            </a:extLst>
          </p:cNvPr>
          <p:cNvSpPr txBox="1"/>
          <p:nvPr/>
        </p:nvSpPr>
        <p:spPr>
          <a:xfrm>
            <a:off x="5276334" y="539750"/>
            <a:ext cx="7735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Dr. Tobias </a:t>
            </a:r>
            <a:r>
              <a:rPr lang="en-US" sz="6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Weltner</a:t>
            </a:r>
            <a:endParaRPr lang="en-US" sz="6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Generate a </a:t>
            </a:r>
            <a:r>
              <a:rPr lang="en-US" dirty="0" smtClean="0"/>
              <a:t>Script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Up a New User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068D2B-DF17-4DB5-A19A-24004A9B5E24}"/>
</file>

<file path=customXml/itemProps2.xml><?xml version="1.0" encoding="utf-8"?>
<ds:datastoreItem xmlns:ds="http://schemas.openxmlformats.org/officeDocument/2006/customXml" ds:itemID="{C0174738-4F97-4A48-912C-2BC7EA64036B}"/>
</file>

<file path=customXml/itemProps3.xml><?xml version="1.0" encoding="utf-8"?>
<ds:datastoreItem xmlns:ds="http://schemas.openxmlformats.org/officeDocument/2006/customXml" ds:itemID="{701D57A4-2756-46F9-8CC6-494FE93A75A8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</Words>
  <Application>Microsoft Office PowerPoint</Application>
  <PresentationFormat>Custom</PresentationFormat>
  <Paragraphs>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Packt</vt:lpstr>
      <vt:lpstr>Creating a Script to Gather  Data and Create a Report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PowerPoint Presentation</vt:lpstr>
      <vt:lpstr>PowerPoint Presentation</vt:lpstr>
      <vt:lpstr>Generate a Script to  Set Up a New User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Taxi-v2 using a dumb agent</dc:title>
  <dc:creator>Harsh Parab</dc:creator>
  <cp:lastModifiedBy>Francis Dmello</cp:lastModifiedBy>
  <cp:revision>4</cp:revision>
  <dcterms:modified xsi:type="dcterms:W3CDTF">2018-09-17T09:33:09Z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