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62" r:id="rId7"/>
  </p:sldIdLst>
  <p:sldSz cx="18288000" cy="10282238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5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15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5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2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2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2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2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92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Calibri"/>
              <a:buNone/>
              <a:defRPr sz="1200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Generate a Script to </a:t>
            </a:r>
            <a:br>
              <a:rPr lang="en-US" dirty="0"/>
            </a:br>
            <a:r>
              <a:rPr lang="en-US" dirty="0" smtClean="0"/>
              <a:t>Set Up </a:t>
            </a:r>
            <a:r>
              <a:rPr lang="en-US" dirty="0"/>
              <a:t>a New User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</a:t>
            </a:r>
            <a:r>
              <a:rPr lang="en-US" sz="4000" dirty="0" smtClean="0">
                <a:solidFill>
                  <a:srgbClr val="434343"/>
                </a:solidFill>
              </a:rPr>
              <a:t>usage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2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</a:t>
            </a:r>
            <a:r>
              <a:rPr lang="en-US" sz="4000" dirty="0" smtClean="0">
                <a:solidFill>
                  <a:srgbClr val="434343"/>
                </a:solidFill>
              </a:rPr>
              <a:t>section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10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</a:t>
            </a:r>
            <a:r>
              <a:rPr lang="en-US" sz="4000" dirty="0" smtClean="0">
                <a:solidFill>
                  <a:srgbClr val="434343"/>
                </a:solidFill>
              </a:rPr>
              <a:t>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Naming the script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10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Naming </a:t>
            </a:r>
            <a:r>
              <a:rPr lang="en-US" sz="4000" dirty="0">
                <a:solidFill>
                  <a:srgbClr val="434343"/>
                </a:solidFill>
              </a:rPr>
              <a:t>the script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Testing </a:t>
            </a:r>
            <a:r>
              <a:rPr lang="en-US" sz="4000" dirty="0">
                <a:solidFill>
                  <a:srgbClr val="434343"/>
                </a:solidFill>
              </a:rPr>
              <a:t>the commands in a lab to verify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10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 smtClean="0"/>
              <a:t>Generate a Script to </a:t>
            </a:r>
            <a:br>
              <a:rPr lang="en-US" dirty="0" smtClean="0"/>
            </a:br>
            <a:r>
              <a:rPr lang="en-US" dirty="0" smtClean="0"/>
              <a:t>Set Up a New Computer</a:t>
            </a:r>
            <a:endParaRPr lang="en-US"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444B8C-C9A8-4061-BEA0-D24263AD5E93}"/>
</file>

<file path=customXml/itemProps2.xml><?xml version="1.0" encoding="utf-8"?>
<ds:datastoreItem xmlns:ds="http://schemas.openxmlformats.org/officeDocument/2006/customXml" ds:itemID="{D7781E7D-D9F0-4807-9D4E-660AA7A5DC0E}"/>
</file>

<file path=customXml/itemProps3.xml><?xml version="1.0" encoding="utf-8"?>
<ds:datastoreItem xmlns:ds="http://schemas.openxmlformats.org/officeDocument/2006/customXml" ds:itemID="{9214EB73-41FC-42F3-9212-0A696B8BB890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Packt</vt:lpstr>
      <vt:lpstr>Generate a Script to  Set Up a New User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Generate a Script to  Set Up a New Computer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Reinforcement Q-learning</dc:title>
  <dc:creator>Harsh Parab</dc:creator>
  <cp:lastModifiedBy>Francis Dmello</cp:lastModifiedBy>
  <cp:revision>4</cp:revision>
  <dcterms:modified xsi:type="dcterms:W3CDTF">2018-09-17T09:34:16Z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