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18288000" cy="10282238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Robo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294" y="-42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9413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52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8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8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88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8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slide of the next video that you will be covering.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the next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0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Subsection Title">
  <p:cSld name="Section and Subsection Titl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Calibri"/>
              <a:buNone/>
              <a:defRPr sz="960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 (Classic)">
    <p:bg>
      <p:bgPr>
        <a:solidFill>
          <a:srgbClr val="F3702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Ruby)">
  <p:cSld name="Blank (Ruby)">
    <p:bg>
      <p:bgPr>
        <a:solidFill>
          <a:srgbClr val="EE2D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eld)">
  <p:cSld name="Blank (Field)">
    <p:bg>
      <p:bgPr>
        <a:solidFill>
          <a:srgbClr val="00A3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Evolve)">
  <p:cSld name="Blank (Evolve)">
    <p:bg>
      <p:bgPr>
        <a:solidFill>
          <a:srgbClr val="29BEC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ck)">
  <p:cSld name="Blank (Hack)">
    <p:bg>
      <p:bgPr>
        <a:solidFill>
          <a:srgbClr val="4C389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print)">
  <p:cSld name="Blank (Sprint)">
    <p:bg>
      <p:bgPr>
        <a:solidFill>
          <a:srgbClr val="BE1A8C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69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Font typeface="Calibri"/>
              <a:buNone/>
              <a:defRPr sz="2401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ummary">
  <p:cSld name="Split Summar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rot="10800000" flipH="1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10800000" flipH="1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Assembly)">
  <p:cSld name="Blank (Assembly)">
    <p:bg>
      <p:bgPr>
        <a:solidFill>
          <a:srgbClr val="3E5DA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Generate a Script to </a:t>
            </a:r>
            <a:br>
              <a:rPr lang="en-US" dirty="0"/>
            </a:br>
            <a:r>
              <a:rPr lang="en-US" dirty="0" smtClean="0"/>
              <a:t>Set Up </a:t>
            </a:r>
            <a:r>
              <a:rPr lang="en-US" dirty="0"/>
              <a:t>a New Computer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</a:t>
            </a:r>
            <a:r>
              <a:rPr lang="en-US" sz="4000" dirty="0" smtClean="0">
                <a:solidFill>
                  <a:srgbClr val="434343"/>
                </a:solidFill>
              </a:rPr>
              <a:t>usage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82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usage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Lay out </a:t>
            </a:r>
            <a:r>
              <a:rPr lang="en-US" sz="4000" dirty="0">
                <a:solidFill>
                  <a:srgbClr val="434343"/>
                </a:solidFill>
              </a:rPr>
              <a:t>the help </a:t>
            </a:r>
            <a:r>
              <a:rPr lang="en-US" sz="4000" dirty="0" smtClean="0">
                <a:solidFill>
                  <a:srgbClr val="434343"/>
                </a:solidFill>
              </a:rPr>
              <a:t>section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650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usage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Lay out </a:t>
            </a:r>
            <a:r>
              <a:rPr lang="en-US" sz="4000" dirty="0">
                <a:solidFill>
                  <a:srgbClr val="434343"/>
                </a:solidFill>
              </a:rPr>
              <a:t>the help section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Naming </a:t>
            </a:r>
            <a:r>
              <a:rPr lang="en-US" sz="4000" dirty="0">
                <a:solidFill>
                  <a:srgbClr val="434343"/>
                </a:solidFill>
              </a:rPr>
              <a:t>the </a:t>
            </a:r>
            <a:r>
              <a:rPr lang="en-US" sz="4000" dirty="0" smtClean="0">
                <a:solidFill>
                  <a:srgbClr val="434343"/>
                </a:solidFill>
              </a:rPr>
              <a:t>script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650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Determining </a:t>
            </a:r>
            <a:r>
              <a:rPr lang="en-US" sz="4000" dirty="0">
                <a:solidFill>
                  <a:srgbClr val="434343"/>
                </a:solidFill>
              </a:rPr>
              <a:t>the script usage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Lay out </a:t>
            </a:r>
            <a:r>
              <a:rPr lang="en-US" sz="4000" dirty="0">
                <a:solidFill>
                  <a:srgbClr val="434343"/>
                </a:solidFill>
              </a:rPr>
              <a:t>the help section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Naming </a:t>
            </a:r>
            <a:r>
              <a:rPr lang="en-US" sz="4000" dirty="0">
                <a:solidFill>
                  <a:srgbClr val="434343"/>
                </a:solidFill>
              </a:rPr>
              <a:t>the script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Testing </a:t>
            </a:r>
            <a:r>
              <a:rPr lang="en-US" sz="4000" dirty="0">
                <a:solidFill>
                  <a:srgbClr val="434343"/>
                </a:solidFill>
              </a:rPr>
              <a:t>the commands to verify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650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sz="8000" dirty="0" smtClean="0"/>
              <a:t>Turn a PowerShell Script into a Function for Repeat AD Management</a:t>
            </a:r>
            <a:endParaRPr lang="en-US" sz="80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"/>
              <a:t>Video</a:t>
            </a:r>
            <a:endParaRPr sz="440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47DDC0-B518-43AB-A7A1-26A6C84A8FD0}"/>
</file>

<file path=customXml/itemProps2.xml><?xml version="1.0" encoding="utf-8"?>
<ds:datastoreItem xmlns:ds="http://schemas.openxmlformats.org/officeDocument/2006/customXml" ds:itemID="{482C7331-53B3-4212-BED2-492EF5DA9AD1}"/>
</file>

<file path=customXml/itemProps3.xml><?xml version="1.0" encoding="utf-8"?>
<ds:datastoreItem xmlns:ds="http://schemas.openxmlformats.org/officeDocument/2006/customXml" ds:itemID="{643D53AB-76F6-42F0-8886-B4F6FF26DF00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Packt</vt:lpstr>
      <vt:lpstr>Generate a Script to  Set Up a New Computer</vt:lpstr>
      <vt:lpstr>In this Video, we are going to take a look at…</vt:lpstr>
      <vt:lpstr>In this Video, we are going to take a look at…</vt:lpstr>
      <vt:lpstr>In this Video, we are going to take a look at…</vt:lpstr>
      <vt:lpstr>In this Video, we are going to take a look at…</vt:lpstr>
      <vt:lpstr>Turn a PowerShell Script into a Function for Repeat AD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Q-learning</dc:title>
  <dc:creator>Harsh Parab</dc:creator>
  <cp:lastModifiedBy>Francis Dmello</cp:lastModifiedBy>
  <cp:revision>4</cp:revision>
  <dcterms:modified xsi:type="dcterms:W3CDTF">2018-09-17T09:35:53Z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