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59" r:id="rId6"/>
  </p:sldIdLst>
  <p:sldSz cx="18288000" cy="10282238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39">
          <p15:clr>
            <a:srgbClr val="A4A3A4"/>
          </p15:clr>
        </p15:guide>
        <p15:guide id="2" pos="57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-294" y="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9413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introduction slide of the topic that you are covering in this subsection.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this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52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44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44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445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[Mandatory Slide]</a:t>
            </a:r>
            <a:b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would be the slide of the next video that you will be covering.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this slide plays, you could talk about the main aim that we’d be covering in the next video.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0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and Subsection Title">
  <p:cSld name="Section and Subsection Title">
    <p:bg>
      <p:bgPr>
        <a:solidFill>
          <a:srgbClr val="33333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Calibri"/>
              <a:buNone/>
              <a:defRPr sz="960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5"/>
              <a:buFont typeface="Roboto"/>
              <a:buNone/>
              <a:defRPr sz="960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 (Classic)">
    <p:bg>
      <p:bgPr>
        <a:solidFill>
          <a:srgbClr val="F3702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Ruby)">
  <p:cSld name="Blank (Ruby)">
    <p:bg>
      <p:bgPr>
        <a:solidFill>
          <a:srgbClr val="EE2D4A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Field)">
  <p:cSld name="Blank (Field)">
    <p:bg>
      <p:bgPr>
        <a:solidFill>
          <a:srgbClr val="00A349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Evolve)">
  <p:cSld name="Blank (Evolve)">
    <p:bg>
      <p:bgPr>
        <a:solidFill>
          <a:srgbClr val="29BEC6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Hack)">
  <p:cSld name="Blank (Hack)">
    <p:bg>
      <p:bgPr>
        <a:solidFill>
          <a:srgbClr val="4C389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Sprint)">
  <p:cSld name="Blank (Sprint)">
    <p:bg>
      <p:bgPr>
        <a:solidFill>
          <a:srgbClr val="BE1A8C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10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943801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9388502" y="3836374"/>
            <a:ext cx="7999800" cy="541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401"/>
              <a:buFont typeface="Calibri"/>
              <a:buNone/>
              <a:defRPr sz="24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rot="10800000" flipH="1">
            <a:off x="0" y="3370445"/>
            <a:ext cx="18288001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0" y="3370445"/>
            <a:ext cx="18288001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002"/>
              <a:buFont typeface="Calibri"/>
              <a:buNone/>
              <a:defRPr sz="40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602"/>
              <a:buFont typeface="Calibri"/>
              <a:buNone/>
              <a:defRPr sz="36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202"/>
              <a:buFont typeface="Calibri"/>
              <a:buNone/>
              <a:defRPr sz="3202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921903" y="2495444"/>
            <a:ext cx="16444200" cy="392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11"/>
              <a:buFont typeface="Calibri"/>
              <a:buNone/>
              <a:defRPr sz="2401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11"/>
              <a:buFont typeface="Roboto"/>
              <a:buNone/>
              <a:defRPr sz="2401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90802" y="6544824"/>
            <a:ext cx="11906399" cy="260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2801"/>
              <a:buFont typeface="Calibri"/>
              <a:buNone/>
              <a:defRPr sz="2801" b="0" i="0" u="none" strike="noStrike" cap="none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 rot="10800000" flipH="1">
            <a:off x="6553204" y="55"/>
            <a:ext cx="117348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/>
          <p:nvPr/>
        </p:nvSpPr>
        <p:spPr>
          <a:xfrm rot="-5400000">
            <a:off x="1520686" y="5032523"/>
            <a:ext cx="102822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2153" y="715269"/>
            <a:ext cx="5616000" cy="190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Calibri"/>
              <a:buNone/>
              <a:defRPr sz="48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2"/>
              <a:buFont typeface="Roboto"/>
              <a:buNone/>
              <a:defRPr sz="480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2149" y="2930243"/>
            <a:ext cx="5616000" cy="632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1"/>
              <a:buFont typeface="Calibri"/>
              <a:buNone/>
              <a:defRPr sz="24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Summary">
  <p:cSld name="Split Summar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0" y="6"/>
            <a:ext cx="9144000" cy="10282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 rot="5400000">
            <a:off x="3895230" y="5033122"/>
            <a:ext cx="10281038" cy="2171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31001" y="2465213"/>
            <a:ext cx="8090400" cy="296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404"/>
              <a:buFont typeface="Calibri"/>
              <a:buNone/>
              <a:defRPr sz="8404" b="0" i="0" u="none" strike="noStrike" cap="non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404"/>
              <a:buFont typeface="Roboto"/>
              <a:buNone/>
              <a:defRPr sz="8404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531001" y="5556365"/>
            <a:ext cx="8090400" cy="246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2"/>
              <a:buFont typeface="Calibri"/>
              <a:buNone/>
              <a:defRPr sz="4202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9879004" y="1447735"/>
            <a:ext cx="7674000" cy="738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  <a:defRPr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202"/>
              <a:buFont typeface="Calibri"/>
              <a:buNone/>
              <a:defRPr sz="32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/>
        </p:nvSpPr>
        <p:spPr>
          <a:xfrm rot="10800000" flipH="1">
            <a:off x="0" y="0"/>
            <a:ext cx="18288001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/>
          <p:nvPr/>
        </p:nvSpPr>
        <p:spPr>
          <a:xfrm rot="10800000" flipH="1">
            <a:off x="0" y="9241175"/>
            <a:ext cx="18288001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2"/>
              <a:buFont typeface="Arial"/>
              <a:buNone/>
            </a:pPr>
            <a:endParaRPr sz="370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3999" cy="89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Assembly)">
  <p:cSld name="Blank (Assembly)">
    <p:bg>
      <p:bgPr>
        <a:solidFill>
          <a:srgbClr val="3E5DAA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801"/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1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075" tIns="137075" rIns="137075" bIns="1370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1"/>
              <a:buFont typeface="Roboto"/>
              <a:buNone/>
              <a:defRPr sz="2001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777178" y="4207953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sz="8000" dirty="0"/>
              <a:t>Turn a </a:t>
            </a:r>
            <a:r>
              <a:rPr lang="en-US" sz="8000" dirty="0" smtClean="0"/>
              <a:t>PowerShell </a:t>
            </a:r>
            <a:r>
              <a:rPr lang="en-US" sz="8000" dirty="0"/>
              <a:t>Script into a Function for Repeat AD Management</a:t>
            </a:r>
            <a:endParaRPr sz="8000" b="0" i="0" u="none" strike="noStrike" cap="none" dirty="0">
              <a:solidFill>
                <a:schemeClr val="lt1"/>
              </a:solidFill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0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Discovering </a:t>
            </a:r>
            <a:r>
              <a:rPr lang="en-US" sz="4000" dirty="0">
                <a:solidFill>
                  <a:srgbClr val="434343"/>
                </a:solidFill>
              </a:rPr>
              <a:t>the basics of </a:t>
            </a:r>
            <a:r>
              <a:rPr lang="en-US" sz="4000" dirty="0" smtClean="0">
                <a:solidFill>
                  <a:srgbClr val="434343"/>
                </a:solidFill>
              </a:rPr>
              <a:t>functions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910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0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Discovering </a:t>
            </a:r>
            <a:r>
              <a:rPr lang="en-US" sz="4000" dirty="0">
                <a:solidFill>
                  <a:srgbClr val="434343"/>
                </a:solidFill>
              </a:rPr>
              <a:t>the basics of functions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Editing </a:t>
            </a:r>
            <a:r>
              <a:rPr lang="en-US" sz="4000" dirty="0">
                <a:solidFill>
                  <a:srgbClr val="434343"/>
                </a:solidFill>
              </a:rPr>
              <a:t>a previous script to create a </a:t>
            </a:r>
            <a:r>
              <a:rPr lang="en-US" sz="4000" dirty="0" smtClean="0">
                <a:solidFill>
                  <a:srgbClr val="434343"/>
                </a:solidFill>
              </a:rPr>
              <a:t>function</a:t>
            </a:r>
            <a:endParaRPr lang="en-US" sz="40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59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92358" y="32689"/>
            <a:ext cx="17661379" cy="1204842"/>
          </a:xfrm>
          <a:prstGeom prst="rect">
            <a:avLst/>
          </a:prstGeom>
        </p:spPr>
        <p:txBody>
          <a:bodyPr spcFirstLastPara="1" wrap="square" lIns="182874" tIns="182874" rIns="182874" bIns="182874" anchor="ctr" anchorCtr="0">
            <a:noAutofit/>
          </a:bodyPr>
          <a:lstStyle/>
          <a:p>
            <a:r>
              <a:rPr lang="en-US" sz="4400" dirty="0"/>
              <a:t>In this Video, we are going to take a look at…</a:t>
            </a:r>
            <a:endParaRPr lang="en" sz="4000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13459" y="1776131"/>
            <a:ext cx="17440478" cy="8042873"/>
          </a:xfrm>
          <a:prstGeom prst="rect">
            <a:avLst/>
          </a:prstGeom>
        </p:spPr>
        <p:txBody>
          <a:bodyPr spcFirstLastPara="1" wrap="square" lIns="182874" tIns="182874" rIns="182874" bIns="182874" anchor="t" anchorCtr="0">
            <a:noAutofit/>
          </a:bodyPr>
          <a:lstStyle/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Discovering </a:t>
            </a:r>
            <a:r>
              <a:rPr lang="en-US" sz="4000" dirty="0">
                <a:solidFill>
                  <a:srgbClr val="434343"/>
                </a:solidFill>
              </a:rPr>
              <a:t>the basics of functions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Editing </a:t>
            </a:r>
            <a:r>
              <a:rPr lang="en-US" sz="4000" dirty="0">
                <a:solidFill>
                  <a:srgbClr val="434343"/>
                </a:solidFill>
              </a:rPr>
              <a:t>a previous script to create a function</a:t>
            </a:r>
          </a:p>
          <a:p>
            <a:pPr marL="914050" indent="-710926">
              <a:spcAft>
                <a:spcPts val="1600"/>
              </a:spcAft>
              <a:buClr>
                <a:srgbClr val="434343"/>
              </a:buClr>
              <a:buSzPct val="100000"/>
              <a:buFont typeface="Calibri"/>
              <a:buChar char="●"/>
            </a:pPr>
            <a:r>
              <a:rPr lang="en-US" sz="4000" dirty="0" smtClean="0">
                <a:solidFill>
                  <a:srgbClr val="434343"/>
                </a:solidFill>
              </a:rPr>
              <a:t>Testing </a:t>
            </a:r>
            <a:r>
              <a:rPr lang="en-US" sz="4000" dirty="0">
                <a:solidFill>
                  <a:srgbClr val="434343"/>
                </a:solidFill>
              </a:rPr>
              <a:t>the function</a:t>
            </a:r>
          </a:p>
          <a:p>
            <a:pPr marL="914507" indent="-711281">
              <a:buClr>
                <a:srgbClr val="434343"/>
              </a:buClr>
              <a:buChar char="●"/>
            </a:pPr>
            <a:endParaRPr lang="en" sz="4002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59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777178" y="3636868"/>
            <a:ext cx="16451820" cy="1866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Autofit/>
          </a:bodyPr>
          <a:lstStyle/>
          <a:p>
            <a:pPr lvl="0"/>
            <a:r>
              <a:rPr lang="en-US" dirty="0"/>
              <a:t>Customizing </a:t>
            </a:r>
            <a:r>
              <a:rPr lang="en-US" dirty="0" smtClean="0"/>
              <a:t>Your </a:t>
            </a:r>
            <a:r>
              <a:rPr lang="en-US" dirty="0"/>
              <a:t>PowerShell </a:t>
            </a:r>
            <a:r>
              <a:rPr lang="en-US" dirty="0" smtClean="0"/>
              <a:t>Profile </a:t>
            </a:r>
            <a:r>
              <a:rPr lang="en-US" dirty="0"/>
              <a:t>for AD </a:t>
            </a:r>
            <a:r>
              <a:rPr lang="en-US" dirty="0" err="1" smtClean="0"/>
              <a:t>Managementt</a:t>
            </a:r>
            <a:endParaRPr sz="9605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777178" y="5575681"/>
            <a:ext cx="16451820" cy="86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2"/>
              <a:buFont typeface="Calibri"/>
              <a:buNone/>
            </a:pPr>
            <a:r>
              <a:rPr lang="en" sz="4402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"/>
              <a:t>Video</a:t>
            </a:r>
            <a:endParaRPr sz="440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339589D-2F8B-4575-B984-9A3DA5BA3710}"/>
</file>

<file path=customXml/itemProps2.xml><?xml version="1.0" encoding="utf-8"?>
<ds:datastoreItem xmlns:ds="http://schemas.openxmlformats.org/officeDocument/2006/customXml" ds:itemID="{17FD48D9-1520-47A0-946E-2D709863257A}"/>
</file>

<file path=customXml/itemProps3.xml><?xml version="1.0" encoding="utf-8"?>
<ds:datastoreItem xmlns:ds="http://schemas.openxmlformats.org/officeDocument/2006/customXml" ds:itemID="{1AD02882-BEE4-41A7-A78E-C64E8034712E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101</Words>
  <Application>Microsoft Office PowerPoint</Application>
  <PresentationFormat>Custom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Roboto</vt:lpstr>
      <vt:lpstr>Packt</vt:lpstr>
      <vt:lpstr>Turn a PowerShell Script into a Function for Repeat AD Management</vt:lpstr>
      <vt:lpstr>In this Video, we are going to take a look at…</vt:lpstr>
      <vt:lpstr>In this Video, we are going to take a look at…</vt:lpstr>
      <vt:lpstr>In this Video, we are going to take a look at…</vt:lpstr>
      <vt:lpstr>Customizing Your PowerShell Profile for AD Managementt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Q-learning</dc:title>
  <dc:creator>Harsh Parab</dc:creator>
  <cp:lastModifiedBy>Francis Dmello</cp:lastModifiedBy>
  <cp:revision>4</cp:revision>
  <dcterms:modified xsi:type="dcterms:W3CDTF">2018-09-17T09:37:12Z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