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2" r:id="rId6"/>
  </p:sldIdLst>
  <p:sldSz cx="18288000" cy="10282238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60643B-A828-4521-A94C-F18E7CC9E4D0}">
  <a:tblStyle styleId="{8460643B-A828-4521-A94C-F18E7CC9E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-4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380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41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5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8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Customizing </a:t>
            </a:r>
            <a:r>
              <a:rPr lang="en-US" dirty="0" smtClean="0"/>
              <a:t>Your </a:t>
            </a:r>
            <a:r>
              <a:rPr lang="en-US" dirty="0"/>
              <a:t>PowerShell </a:t>
            </a:r>
            <a:r>
              <a:rPr lang="en-US" dirty="0" smtClean="0"/>
              <a:t>Profile </a:t>
            </a:r>
            <a:r>
              <a:rPr lang="en-US" dirty="0"/>
              <a:t>for AD </a:t>
            </a:r>
            <a:r>
              <a:rPr lang="en-US" dirty="0" smtClean="0"/>
              <a:t>Management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profile and create </a:t>
            </a:r>
            <a:r>
              <a:rPr lang="en-US" sz="4000" dirty="0" smtClean="0">
                <a:solidFill>
                  <a:srgbClr val="434343"/>
                </a:solidFill>
              </a:rPr>
              <a:t>one if </a:t>
            </a:r>
            <a:r>
              <a:rPr lang="en-US" sz="4000" dirty="0" smtClean="0">
                <a:solidFill>
                  <a:srgbClr val="434343"/>
                </a:solidFill>
              </a:rPr>
              <a:t>needed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60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profile and create </a:t>
            </a:r>
            <a:r>
              <a:rPr lang="en-US" sz="4000" dirty="0" smtClean="0">
                <a:solidFill>
                  <a:srgbClr val="434343"/>
                </a:solidFill>
              </a:rPr>
              <a:t>one if </a:t>
            </a:r>
            <a:r>
              <a:rPr lang="en-US" sz="4000" dirty="0">
                <a:solidFill>
                  <a:srgbClr val="434343"/>
                </a:solidFill>
              </a:rPr>
              <a:t>needed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Inserting </a:t>
            </a:r>
            <a:r>
              <a:rPr lang="en-US" sz="4000" dirty="0">
                <a:solidFill>
                  <a:srgbClr val="434343"/>
                </a:solidFill>
              </a:rPr>
              <a:t>the previous function into our </a:t>
            </a:r>
            <a:r>
              <a:rPr lang="en-US" sz="4000" dirty="0" smtClean="0">
                <a:solidFill>
                  <a:srgbClr val="434343"/>
                </a:solidFill>
              </a:rPr>
              <a:t>profile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717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profile and create </a:t>
            </a:r>
            <a:r>
              <a:rPr lang="en-US" sz="4000" dirty="0" smtClean="0">
                <a:solidFill>
                  <a:srgbClr val="434343"/>
                </a:solidFill>
              </a:rPr>
              <a:t>one if </a:t>
            </a:r>
            <a:r>
              <a:rPr lang="en-US" sz="4000" dirty="0">
                <a:solidFill>
                  <a:srgbClr val="434343"/>
                </a:solidFill>
              </a:rPr>
              <a:t>needed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Inserting </a:t>
            </a:r>
            <a:r>
              <a:rPr lang="en-US" sz="4000" dirty="0">
                <a:solidFill>
                  <a:srgbClr val="434343"/>
                </a:solidFill>
              </a:rPr>
              <a:t>the previous function into our profile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Testing </a:t>
            </a:r>
            <a:r>
              <a:rPr lang="en-US" sz="4000" dirty="0">
                <a:solidFill>
                  <a:srgbClr val="434343"/>
                </a:solidFill>
              </a:rPr>
              <a:t>the availability of our new function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717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 algn="ctr"/>
            <a:r>
              <a:rPr lang="en-US" sz="8800"/>
              <a:t>Solving </a:t>
            </a:r>
            <a:r>
              <a:rPr lang="en-US" sz="8800" smtClean="0"/>
              <a:t>Real-World </a:t>
            </a:r>
            <a:r>
              <a:rPr lang="en-US" sz="8800" dirty="0"/>
              <a:t>Active Directory </a:t>
            </a:r>
            <a:r>
              <a:rPr lang="en-US" sz="8800" dirty="0" smtClean="0"/>
              <a:t>Problems </a:t>
            </a:r>
            <a:r>
              <a:rPr lang="en-US" sz="8800" dirty="0"/>
              <a:t>with PowerShell</a:t>
            </a:r>
            <a:endParaRPr sz="88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" dirty="0"/>
              <a:t>Section</a:t>
            </a:r>
            <a:endParaRPr sz="4402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1832CD-497E-4339-A564-1657DC6F91E4}"/>
</file>

<file path=customXml/itemProps2.xml><?xml version="1.0" encoding="utf-8"?>
<ds:datastoreItem xmlns:ds="http://schemas.openxmlformats.org/officeDocument/2006/customXml" ds:itemID="{9832A793-52C8-4832-B09A-28DE6216A7A3}"/>
</file>

<file path=customXml/itemProps3.xml><?xml version="1.0" encoding="utf-8"?>
<ds:datastoreItem xmlns:ds="http://schemas.openxmlformats.org/officeDocument/2006/customXml" ds:itemID="{9768472C-0973-4EA7-AC9C-C17219B3E427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Customizing Your PowerShell Profile for AD Management</vt:lpstr>
      <vt:lpstr>In this Video, we are going to take a look at…</vt:lpstr>
      <vt:lpstr>In this Video, we are going to take a look at…</vt:lpstr>
      <vt:lpstr>In this Video, we are going to take a look at…</vt:lpstr>
      <vt:lpstr>Solving Real-World Active Directory Problems with PowerShell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agent in action</dc:title>
  <dc:creator>Harsh Parab</dc:creator>
  <cp:lastModifiedBy>Francis Dmello</cp:lastModifiedBy>
  <cp:revision>4</cp:revision>
  <dcterms:modified xsi:type="dcterms:W3CDTF">2018-09-17T09:37:47Z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