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76" r:id="rId3"/>
    <p:sldId id="279" r:id="rId4"/>
    <p:sldId id="280" r:id="rId5"/>
    <p:sldId id="281" r:id="rId6"/>
    <p:sldId id="282" r:id="rId7"/>
    <p:sldId id="258" r:id="rId8"/>
    <p:sldId id="278" r:id="rId9"/>
    <p:sldId id="283" r:id="rId10"/>
    <p:sldId id="284" r:id="rId11"/>
    <p:sldId id="263" r:id="rId12"/>
  </p:sldIdLst>
  <p:sldSz cx="18288000" cy="10282238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58634-6DEA-4951-B4E7-483555F2B5CD}">
  <a:tblStyle styleId="{7DB58634-6DEA-4951-B4E7-483555F2B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84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section.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6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8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20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3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3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3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3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8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4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 algn="ctr"/>
            <a:r>
              <a:rPr lang="en-US" sz="8000" dirty="0"/>
              <a:t>Solving </a:t>
            </a:r>
            <a:r>
              <a:rPr lang="en-US" sz="8000" dirty="0" smtClean="0"/>
              <a:t>Real-World </a:t>
            </a:r>
            <a:r>
              <a:rPr lang="en-US" sz="8000" dirty="0"/>
              <a:t>Active Directory </a:t>
            </a:r>
            <a:r>
              <a:rPr lang="en-US" sz="8000" dirty="0" smtClean="0"/>
              <a:t>Problems </a:t>
            </a:r>
            <a:r>
              <a:rPr lang="en-US" sz="8000" dirty="0"/>
              <a:t>with PowerShell</a:t>
            </a:r>
            <a:endParaRPr sz="8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</a:t>
            </a:r>
            <a:r>
              <a:rPr lang="en" dirty="0"/>
              <a:t>6</a:t>
            </a:r>
            <a:endParaRPr sz="4402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Video,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properties to check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inaccuracies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quick report to show the inaccuracies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17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Correcting </a:t>
            </a:r>
            <a:r>
              <a:rPr lang="en-US" dirty="0" smtClean="0"/>
              <a:t>Invalid </a:t>
            </a:r>
            <a:r>
              <a:rPr lang="en-US" dirty="0"/>
              <a:t>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Property Entries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Section,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Discovering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entries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07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Section,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Discovering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Correcting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entries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7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Section,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Discovering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Correcting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Creating a living company </a:t>
            </a:r>
            <a:r>
              <a:rPr lang="en-US" sz="4000" dirty="0" smtClean="0">
                <a:solidFill>
                  <a:srgbClr val="434343"/>
                </a:solidFill>
              </a:rPr>
              <a:t>directory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7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Section,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Discovering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Correcting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Creating a living company directory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Mass </a:t>
            </a:r>
            <a:r>
              <a:rPr lang="en-US" sz="4000" dirty="0" smtClean="0">
                <a:solidFill>
                  <a:srgbClr val="434343"/>
                </a:solidFill>
              </a:rPr>
              <a:t>Active Directory user creation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7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Section,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Discovering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Correcting invalid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property </a:t>
            </a:r>
            <a:r>
              <a:rPr lang="en-US" sz="4000" dirty="0">
                <a:solidFill>
                  <a:srgbClr val="434343"/>
                </a:solidFill>
              </a:rPr>
              <a:t>entries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Creating a living company directory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Mass </a:t>
            </a:r>
            <a:r>
              <a:rPr lang="en-US" sz="4000" dirty="0" smtClean="0">
                <a:solidFill>
                  <a:srgbClr val="434343"/>
                </a:solidFill>
              </a:rPr>
              <a:t>Active Directory user </a:t>
            </a:r>
            <a:r>
              <a:rPr lang="en-US" sz="4000" dirty="0">
                <a:solidFill>
                  <a:srgbClr val="434343"/>
                </a:solidFill>
              </a:rPr>
              <a:t>creation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Using </a:t>
            </a:r>
            <a:r>
              <a:rPr lang="en-US" sz="4000" dirty="0" smtClean="0">
                <a:solidFill>
                  <a:srgbClr val="434343"/>
                </a:solidFill>
              </a:rPr>
              <a:t>Active Directory properties </a:t>
            </a:r>
            <a:r>
              <a:rPr lang="en-US" sz="4000" dirty="0">
                <a:solidFill>
                  <a:srgbClr val="434343"/>
                </a:solidFill>
              </a:rPr>
              <a:t>to fill empty properties</a:t>
            </a:r>
          </a:p>
        </p:txBody>
      </p:sp>
    </p:spTree>
    <p:extLst>
      <p:ext uri="{BB962C8B-B14F-4D97-AF65-F5344CB8AC3E}">
        <p14:creationId xmlns:p14="http://schemas.microsoft.com/office/powerpoint/2010/main" val="370817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Discovering </a:t>
            </a:r>
            <a:r>
              <a:rPr lang="en-US" dirty="0" smtClean="0"/>
              <a:t>Invalid </a:t>
            </a:r>
            <a:r>
              <a:rPr lang="en-US" dirty="0"/>
              <a:t>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Property Entries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Video,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properties to </a:t>
            </a:r>
            <a:r>
              <a:rPr lang="en-US" sz="4000" dirty="0" smtClean="0">
                <a:solidFill>
                  <a:srgbClr val="434343"/>
                </a:solidFill>
              </a:rPr>
              <a:t>check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33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</a:t>
            </a:r>
            <a:r>
              <a:rPr lang="en-US" sz="4400" dirty="0" smtClean="0"/>
              <a:t>Video, </a:t>
            </a:r>
            <a:r>
              <a:rPr lang="en-US" sz="4400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properties to check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inaccuracies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17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0C1F00-0C43-423E-9FF4-6B4C414AD135}"/>
</file>

<file path=customXml/itemProps2.xml><?xml version="1.0" encoding="utf-8"?>
<ds:datastoreItem xmlns:ds="http://schemas.openxmlformats.org/officeDocument/2006/customXml" ds:itemID="{7CDA7C4C-E9E7-42C9-9381-E0CA1CA90DA2}"/>
</file>

<file path=customXml/itemProps3.xml><?xml version="1.0" encoding="utf-8"?>
<ds:datastoreItem xmlns:ds="http://schemas.openxmlformats.org/officeDocument/2006/customXml" ds:itemID="{6AB36C4A-EE6E-4DC8-B8A5-4F59977C4A3A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249</Words>
  <Application>Microsoft Office PowerPoint</Application>
  <PresentationFormat>Custom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Calibri</vt:lpstr>
      <vt:lpstr>Packt</vt:lpstr>
      <vt:lpstr>Solving Real-World Active Directory Problems with PowerShell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Discovering Invalid AD  Property Entries</vt:lpstr>
      <vt:lpstr>In this Video, we are going to take a look at…</vt:lpstr>
      <vt:lpstr>In this Video, we are going to take a look at…</vt:lpstr>
      <vt:lpstr>In this Video, we are going to take a look at…</vt:lpstr>
      <vt:lpstr>Correcting Invalid AD  Property Entries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smartcab using Q-Learning</dc:title>
  <dc:creator>Harsh Parab</dc:creator>
  <cp:lastModifiedBy>Tejaswini Kuthe</cp:lastModifiedBy>
  <cp:revision>6</cp:revision>
  <dcterms:modified xsi:type="dcterms:W3CDTF">2018-09-19T06:53:58Z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