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1" r:id="rId3"/>
    <p:sldId id="270" r:id="rId4"/>
    <p:sldId id="269" r:id="rId5"/>
    <p:sldId id="259" r:id="rId6"/>
  </p:sldIdLst>
  <p:sldSz cx="18288000" cy="10282238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107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9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77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77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77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62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4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Correcting Invalid AD </a:t>
            </a:r>
            <a:br>
              <a:rPr lang="en-US" dirty="0"/>
            </a:br>
            <a:r>
              <a:rPr lang="en-US" dirty="0"/>
              <a:t>Property Entries</a:t>
            </a:r>
            <a:endParaRPr lang="en-US"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Turning </a:t>
            </a:r>
            <a:r>
              <a:rPr lang="en-US" sz="4000" dirty="0">
                <a:solidFill>
                  <a:srgbClr val="434343"/>
                </a:solidFill>
              </a:rPr>
              <a:t>the output of </a:t>
            </a:r>
            <a:r>
              <a:rPr lang="en-US" sz="4000" dirty="0" smtClean="0">
                <a:solidFill>
                  <a:srgbClr val="434343"/>
                </a:solidFill>
              </a:rPr>
              <a:t>previous </a:t>
            </a:r>
            <a:r>
              <a:rPr lang="en-US" sz="4000" dirty="0">
                <a:solidFill>
                  <a:srgbClr val="434343"/>
                </a:solidFill>
              </a:rPr>
              <a:t>discoveries into a </a:t>
            </a:r>
            <a:r>
              <a:rPr lang="en-US" sz="4000" dirty="0" smtClean="0">
                <a:solidFill>
                  <a:srgbClr val="434343"/>
                </a:solidFill>
              </a:rPr>
              <a:t>variable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60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Turning </a:t>
            </a:r>
            <a:r>
              <a:rPr lang="en-US" sz="4000" dirty="0">
                <a:solidFill>
                  <a:srgbClr val="434343"/>
                </a:solidFill>
              </a:rPr>
              <a:t>the output of </a:t>
            </a:r>
            <a:r>
              <a:rPr lang="en-US" sz="4000" dirty="0" smtClean="0">
                <a:solidFill>
                  <a:srgbClr val="434343"/>
                </a:solidFill>
              </a:rPr>
              <a:t>previous </a:t>
            </a:r>
            <a:r>
              <a:rPr lang="en-US" sz="4000" dirty="0">
                <a:solidFill>
                  <a:srgbClr val="434343"/>
                </a:solidFill>
              </a:rPr>
              <a:t>discoveries into a variable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an </a:t>
            </a:r>
            <a:r>
              <a:rPr lang="en-US" sz="4000" dirty="0" smtClean="0">
                <a:solidFill>
                  <a:srgbClr val="434343"/>
                </a:solidFill>
              </a:rPr>
              <a:t>if/then </a:t>
            </a:r>
            <a:r>
              <a:rPr lang="en-US" sz="4000" dirty="0">
                <a:solidFill>
                  <a:srgbClr val="434343"/>
                </a:solidFill>
              </a:rPr>
              <a:t>statement to target the </a:t>
            </a:r>
            <a:r>
              <a:rPr lang="en-US" sz="4000" dirty="0" smtClean="0">
                <a:solidFill>
                  <a:srgbClr val="434343"/>
                </a:solidFill>
              </a:rPr>
              <a:t>inaccuracies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60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Turning </a:t>
            </a:r>
            <a:r>
              <a:rPr lang="en-US" sz="4000" dirty="0">
                <a:solidFill>
                  <a:srgbClr val="434343"/>
                </a:solidFill>
              </a:rPr>
              <a:t>the output of </a:t>
            </a:r>
            <a:r>
              <a:rPr lang="en-US" sz="4000" dirty="0" smtClean="0">
                <a:solidFill>
                  <a:srgbClr val="434343"/>
                </a:solidFill>
              </a:rPr>
              <a:t>previous </a:t>
            </a:r>
            <a:r>
              <a:rPr lang="en-US" sz="4000" dirty="0">
                <a:solidFill>
                  <a:srgbClr val="434343"/>
                </a:solidFill>
              </a:rPr>
              <a:t>discoveries into a variable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an </a:t>
            </a:r>
            <a:r>
              <a:rPr lang="en-US" sz="4000" dirty="0" smtClean="0">
                <a:solidFill>
                  <a:srgbClr val="434343"/>
                </a:solidFill>
              </a:rPr>
              <a:t>if/then </a:t>
            </a:r>
            <a:r>
              <a:rPr lang="en-US" sz="4000" dirty="0">
                <a:solidFill>
                  <a:srgbClr val="434343"/>
                </a:solidFill>
              </a:rPr>
              <a:t>statement to target the inaccuracies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steps to correct the errors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364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Creating </a:t>
            </a:r>
            <a:r>
              <a:rPr lang="en-US"/>
              <a:t>a </a:t>
            </a:r>
            <a:r>
              <a:rPr lang="en-US" smtClean="0"/>
              <a:t>Living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Company Directory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CC89C3-D46D-488C-89CD-42379AB20214}"/>
</file>

<file path=customXml/itemProps2.xml><?xml version="1.0" encoding="utf-8"?>
<ds:datastoreItem xmlns:ds="http://schemas.openxmlformats.org/officeDocument/2006/customXml" ds:itemID="{FC3A1B86-1077-4D58-AB27-E13FDE30210E}"/>
</file>

<file path=customXml/itemProps3.xml><?xml version="1.0" encoding="utf-8"?>
<ds:datastoreItem xmlns:ds="http://schemas.openxmlformats.org/officeDocument/2006/customXml" ds:itemID="{86312DEB-557B-43A0-AAFA-97566B9E5BF5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Correcting Invalid AD  Property Entries</vt:lpstr>
      <vt:lpstr>In this Video, we are going to take a look at…</vt:lpstr>
      <vt:lpstr>In this Video, we are going to take a look at…</vt:lpstr>
      <vt:lpstr>In this Video, we are going to take a look at…</vt:lpstr>
      <vt:lpstr>Creating a Living  Company Directory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Taxi-v2 using a dumb agent</dc:title>
  <dc:creator>Harsh Parab</dc:creator>
  <cp:lastModifiedBy>Francis Dmello</cp:lastModifiedBy>
  <cp:revision>5</cp:revision>
  <dcterms:modified xsi:type="dcterms:W3CDTF">2018-09-17T09:39:51Z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