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69" r:id="rId3"/>
    <p:sldId id="270" r:id="rId4"/>
    <p:sldId id="271" r:id="rId5"/>
    <p:sldId id="272" r:id="rId6"/>
    <p:sldId id="262" r:id="rId7"/>
  </p:sldIdLst>
  <p:sldSz cx="18288000" cy="10282238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Robo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153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85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5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5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5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5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92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2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Calibri"/>
              <a:buNone/>
              <a:defRPr sz="1200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Creating a Living </a:t>
            </a:r>
            <a:br>
              <a:rPr lang="en-US" dirty="0"/>
            </a:br>
            <a:r>
              <a:rPr lang="en-US" dirty="0"/>
              <a:t>Company Directory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</a:t>
            </a:r>
            <a:r>
              <a:rPr lang="en-US" sz="4000" dirty="0" smtClean="0">
                <a:solidFill>
                  <a:srgbClr val="434343"/>
                </a:solidFill>
              </a:rPr>
              <a:t>usage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258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usage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Lay out </a:t>
            </a:r>
            <a:r>
              <a:rPr lang="en-US" sz="4000" dirty="0">
                <a:solidFill>
                  <a:srgbClr val="434343"/>
                </a:solidFill>
              </a:rPr>
              <a:t>the help </a:t>
            </a:r>
            <a:r>
              <a:rPr lang="en-US" sz="4000" dirty="0" smtClean="0">
                <a:solidFill>
                  <a:srgbClr val="434343"/>
                </a:solidFill>
              </a:rPr>
              <a:t>section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35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usage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Lay out </a:t>
            </a:r>
            <a:r>
              <a:rPr lang="en-US" sz="4000" dirty="0">
                <a:solidFill>
                  <a:srgbClr val="434343"/>
                </a:solidFill>
              </a:rPr>
              <a:t>the help 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Naming </a:t>
            </a:r>
            <a:r>
              <a:rPr lang="en-US" sz="4000" dirty="0">
                <a:solidFill>
                  <a:srgbClr val="434343"/>
                </a:solidFill>
              </a:rPr>
              <a:t>the </a:t>
            </a:r>
            <a:r>
              <a:rPr lang="en-US" sz="4000" dirty="0" smtClean="0">
                <a:solidFill>
                  <a:srgbClr val="434343"/>
                </a:solidFill>
              </a:rPr>
              <a:t>script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35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usage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Lay out </a:t>
            </a:r>
            <a:r>
              <a:rPr lang="en-US" sz="4000" dirty="0">
                <a:solidFill>
                  <a:srgbClr val="434343"/>
                </a:solidFill>
              </a:rPr>
              <a:t>the help 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Naming </a:t>
            </a:r>
            <a:r>
              <a:rPr lang="en-US" sz="4000" dirty="0">
                <a:solidFill>
                  <a:srgbClr val="434343"/>
                </a:solidFill>
              </a:rPr>
              <a:t>the script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Testing </a:t>
            </a:r>
            <a:r>
              <a:rPr lang="en-US" sz="4000" dirty="0">
                <a:solidFill>
                  <a:srgbClr val="434343"/>
                </a:solidFill>
              </a:rPr>
              <a:t>the commands in a lab to verify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35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Mass Active Directory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Creation</a:t>
            </a:r>
            <a:endParaRPr lang="en-US"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Video</a:t>
            </a:r>
            <a:endParaRPr sz="440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FCFF7FC-8EE4-473C-A2AB-BDBE53456D10}"/>
</file>

<file path=customXml/itemProps2.xml><?xml version="1.0" encoding="utf-8"?>
<ds:datastoreItem xmlns:ds="http://schemas.openxmlformats.org/officeDocument/2006/customXml" ds:itemID="{62FDC433-DBB0-4ED4-98A5-FD5EE22740A0}"/>
</file>

<file path=customXml/itemProps3.xml><?xml version="1.0" encoding="utf-8"?>
<ds:datastoreItem xmlns:ds="http://schemas.openxmlformats.org/officeDocument/2006/customXml" ds:itemID="{90E39E9A-760C-416D-B97A-5F60054E1229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Packt</vt:lpstr>
      <vt:lpstr>Creating a Living  Company Directory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Mass Active Directory  User Creation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Reinforcement Q-learning</dc:title>
  <dc:creator>Harsh Parab</dc:creator>
  <cp:lastModifiedBy>Francis Dmello</cp:lastModifiedBy>
  <cp:revision>5</cp:revision>
  <dcterms:modified xsi:type="dcterms:W3CDTF">2018-09-17T09:40:35Z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