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59" r:id="rId6"/>
  </p:sldIdLst>
  <p:sldSz cx="18288000" cy="10282238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92" y="6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9413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introduction slide of the topic that you are covering in this subsection.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this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752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25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258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258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slide of the next video that you will be covering.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the next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00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and Subsection Title">
  <p:cSld name="Section and Subsection Titl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Calibri"/>
              <a:buNone/>
              <a:defRPr sz="960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Classic)">
  <p:cSld name="Blank (Classic)">
    <p:bg>
      <p:bgPr>
        <a:solidFill>
          <a:srgbClr val="F3702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Ruby)">
  <p:cSld name="Blank (Ruby)">
    <p:bg>
      <p:bgPr>
        <a:solidFill>
          <a:srgbClr val="EE2D4A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Field)">
  <p:cSld name="Blank (Field)">
    <p:bg>
      <p:bgPr>
        <a:solidFill>
          <a:srgbClr val="00A349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Evolve)">
  <p:cSld name="Blank (Evolve)">
    <p:bg>
      <p:bgPr>
        <a:solidFill>
          <a:srgbClr val="29BEC6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Hack)">
  <p:cSld name="Blank (Hack)">
    <p:bg>
      <p:bgPr>
        <a:solidFill>
          <a:srgbClr val="4C389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Sprint)">
  <p:cSld name="Blank (Sprint)">
    <p:bg>
      <p:bgPr>
        <a:solidFill>
          <a:srgbClr val="BE1A8C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769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0800000" flipH="1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943801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9388502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11"/>
              <a:buFont typeface="Calibri"/>
              <a:buNone/>
              <a:defRPr sz="2401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90802" y="6544824"/>
            <a:ext cx="11906399" cy="260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Summary">
  <p:cSld name="Split Summar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0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 rot="5400000">
            <a:off x="3895230" y="5033122"/>
            <a:ext cx="102810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31001" y="2465213"/>
            <a:ext cx="8090400" cy="296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404"/>
              <a:buFont typeface="Calibri"/>
              <a:buNone/>
              <a:defRPr sz="8404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531001" y="5556365"/>
            <a:ext cx="8090400" cy="246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9879004" y="1447735"/>
            <a:ext cx="7674000" cy="738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/>
        </p:nvSpPr>
        <p:spPr>
          <a:xfrm rot="10800000" flipH="1">
            <a:off x="0" y="0"/>
            <a:ext cx="18288001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 rot="10800000" flipH="1">
            <a:off x="0" y="9241175"/>
            <a:ext cx="18288001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3999" cy="89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Assembly)">
  <p:cSld name="Blank (Assembly)">
    <p:bg>
      <p:bgPr>
        <a:solidFill>
          <a:srgbClr val="3E5DAA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1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/>
            <a:r>
              <a:rPr lang="en-US" dirty="0"/>
              <a:t>Mass Active Directory </a:t>
            </a:r>
            <a:br>
              <a:rPr lang="en-US" dirty="0"/>
            </a:br>
            <a:r>
              <a:rPr lang="en-US" dirty="0"/>
              <a:t>User Creation</a:t>
            </a:r>
            <a:endParaRPr sz="9605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Examining </a:t>
            </a:r>
            <a:r>
              <a:rPr lang="en-US" sz="4000" dirty="0">
                <a:solidFill>
                  <a:srgbClr val="434343"/>
                </a:solidFill>
              </a:rPr>
              <a:t>or </a:t>
            </a:r>
            <a:r>
              <a:rPr lang="en-US" sz="4000" dirty="0" smtClean="0">
                <a:solidFill>
                  <a:srgbClr val="434343"/>
                </a:solidFill>
              </a:rPr>
              <a:t>creating </a:t>
            </a:r>
            <a:r>
              <a:rPr lang="en-US" sz="4000" dirty="0">
                <a:solidFill>
                  <a:srgbClr val="434343"/>
                </a:solidFill>
              </a:rPr>
              <a:t>a CSV file to pull data </a:t>
            </a:r>
            <a:r>
              <a:rPr lang="en-US" sz="4000" dirty="0" smtClean="0">
                <a:solidFill>
                  <a:srgbClr val="434343"/>
                </a:solidFill>
              </a:rPr>
              <a:t>from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1123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Examining </a:t>
            </a:r>
            <a:r>
              <a:rPr lang="en-US" sz="4000" dirty="0">
                <a:solidFill>
                  <a:srgbClr val="434343"/>
                </a:solidFill>
              </a:rPr>
              <a:t>or </a:t>
            </a:r>
            <a:r>
              <a:rPr lang="en-US" sz="4000" dirty="0" smtClean="0">
                <a:solidFill>
                  <a:srgbClr val="434343"/>
                </a:solidFill>
              </a:rPr>
              <a:t>creating </a:t>
            </a:r>
            <a:r>
              <a:rPr lang="en-US" sz="4000" dirty="0">
                <a:solidFill>
                  <a:srgbClr val="434343"/>
                </a:solidFill>
              </a:rPr>
              <a:t>a CSV file to pull data from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Developing </a:t>
            </a:r>
            <a:r>
              <a:rPr lang="en-US" sz="4000" dirty="0">
                <a:solidFill>
                  <a:srgbClr val="434343"/>
                </a:solidFill>
              </a:rPr>
              <a:t>the script to take the data and use a </a:t>
            </a:r>
            <a:r>
              <a:rPr lang="en-US" sz="4000" dirty="0" smtClean="0">
                <a:solidFill>
                  <a:srgbClr val="434343"/>
                </a:solidFill>
              </a:rPr>
              <a:t>for-each statement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28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Video, we are going to take a look at…</a:t>
            </a:r>
            <a:endParaRPr lang="en" sz="4402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Examining </a:t>
            </a:r>
            <a:r>
              <a:rPr lang="en-US" sz="4000" dirty="0">
                <a:solidFill>
                  <a:srgbClr val="434343"/>
                </a:solidFill>
              </a:rPr>
              <a:t>or </a:t>
            </a:r>
            <a:r>
              <a:rPr lang="en-US" sz="4000" dirty="0" smtClean="0">
                <a:solidFill>
                  <a:srgbClr val="434343"/>
                </a:solidFill>
              </a:rPr>
              <a:t>creating </a:t>
            </a:r>
            <a:r>
              <a:rPr lang="en-US" sz="4000" dirty="0">
                <a:solidFill>
                  <a:srgbClr val="434343"/>
                </a:solidFill>
              </a:rPr>
              <a:t>a CSV file to pull data from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Developing </a:t>
            </a:r>
            <a:r>
              <a:rPr lang="en-US" sz="4000" dirty="0">
                <a:solidFill>
                  <a:srgbClr val="434343"/>
                </a:solidFill>
              </a:rPr>
              <a:t>the script to take the data and use a </a:t>
            </a:r>
            <a:r>
              <a:rPr lang="en-US" sz="4000" dirty="0" smtClean="0">
                <a:solidFill>
                  <a:srgbClr val="434343"/>
                </a:solidFill>
              </a:rPr>
              <a:t>for-each </a:t>
            </a:r>
            <a:r>
              <a:rPr lang="en-US" sz="4000" dirty="0">
                <a:solidFill>
                  <a:srgbClr val="434343"/>
                </a:solidFill>
              </a:rPr>
              <a:t>statement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Finalizing </a:t>
            </a:r>
            <a:r>
              <a:rPr lang="en-US" sz="4000" dirty="0">
                <a:solidFill>
                  <a:srgbClr val="434343"/>
                </a:solidFill>
              </a:rPr>
              <a:t>the script to create the users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28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/>
            <a:r>
              <a:rPr lang="en-US" sz="9600" dirty="0"/>
              <a:t>Using AD </a:t>
            </a:r>
            <a:r>
              <a:rPr lang="en-US" sz="9600" dirty="0" smtClean="0"/>
              <a:t>Properties </a:t>
            </a:r>
            <a:r>
              <a:rPr lang="en-US" sz="9600" dirty="0"/>
              <a:t>to </a:t>
            </a: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dirty="0" smtClean="0"/>
              <a:t>Fill </a:t>
            </a:r>
            <a:r>
              <a:rPr lang="en-US" sz="9600" dirty="0" smtClean="0"/>
              <a:t>in Empty </a:t>
            </a:r>
            <a:r>
              <a:rPr lang="en-US" sz="9600" dirty="0" smtClean="0"/>
              <a:t>Properties</a:t>
            </a:r>
            <a:endParaRPr lang="en-US" sz="9600" b="0" i="0" u="none" strike="noStrike" cap="none" dirty="0">
              <a:solidFill>
                <a:schemeClr val="lt1"/>
              </a:solidFill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</a:pPr>
            <a:r>
              <a:rPr lang="en"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  <a:r>
              <a:rPr lang="en"/>
              <a:t>Video</a:t>
            </a:r>
            <a:endParaRPr sz="4402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6419243-104E-46B6-8615-458F6808E361}"/>
</file>

<file path=customXml/itemProps2.xml><?xml version="1.0" encoding="utf-8"?>
<ds:datastoreItem xmlns:ds="http://schemas.openxmlformats.org/officeDocument/2006/customXml" ds:itemID="{0B7ACD70-363A-4C7D-84CE-02CDE24ED5EC}"/>
</file>

<file path=customXml/itemProps3.xml><?xml version="1.0" encoding="utf-8"?>
<ds:datastoreItem xmlns:ds="http://schemas.openxmlformats.org/officeDocument/2006/customXml" ds:itemID="{FE535D73-91ED-42E7-ACFD-96A751D478D4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117</Words>
  <Application>Microsoft Office PowerPoint</Application>
  <PresentationFormat>Custom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Roboto</vt:lpstr>
      <vt:lpstr>Arial</vt:lpstr>
      <vt:lpstr>Packt</vt:lpstr>
      <vt:lpstr>Mass Active Directory  User Creation</vt:lpstr>
      <vt:lpstr>In this Video, we are going to take a look at…</vt:lpstr>
      <vt:lpstr>In this Video, we are going to take a look at…</vt:lpstr>
      <vt:lpstr>In this Video, we are going to take a look at…</vt:lpstr>
      <vt:lpstr>Using AD Properties to  Fill in Empty Properties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Q-learning</dc:title>
  <dc:creator>Harsh Parab</dc:creator>
  <cp:lastModifiedBy>Karishma Lotlikar</cp:lastModifiedBy>
  <cp:revision>6</cp:revision>
  <dcterms:modified xsi:type="dcterms:W3CDTF">2018-09-19T08:36:52Z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