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65" r:id="rId3"/>
    <p:sldId id="269" r:id="rId4"/>
    <p:sldId id="270" r:id="rId5"/>
    <p:sldId id="268" r:id="rId6"/>
  </p:sldIdLst>
  <p:sldSz cx="18288000" cy="10282238"/>
  <p:notesSz cx="6858000" cy="9144000"/>
  <p:embeddedFontLst>
    <p:embeddedFont>
      <p:font typeface="Calibri" pitchFamily="34" charset="0"/>
      <p:regular r:id="rId8"/>
      <p:bold r:id="rId9"/>
      <p:italic r:id="rId10"/>
      <p:boldItalic r:id="rId11"/>
    </p:embeddedFont>
    <p:embeddedFont>
      <p:font typeface="Roboto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39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60643B-A828-4521-A94C-F18E7CC9E4D0}">
  <a:tblStyle styleId="{8460643B-A828-4521-A94C-F18E7CC9E4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294" y="-42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33801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introduction slide of the topic that you are covering in this subsection.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this video.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414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55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55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559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45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and Subsection Title">
  <p:cSld name="Section and Subsection Titl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Calibri"/>
              <a:buNone/>
              <a:defRPr sz="960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Ruby)">
  <p:cSld name="Blank (Ruby)">
    <p:bg>
      <p:bgPr>
        <a:solidFill>
          <a:srgbClr val="EE2D4A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Field)">
  <p:cSld name="Blank (Field)">
    <p:bg>
      <p:bgPr>
        <a:solidFill>
          <a:srgbClr val="00A349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Evolve)">
  <p:cSld name="Blank (Evolve)">
    <p:bg>
      <p:bgPr>
        <a:solidFill>
          <a:srgbClr val="29BEC6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Hack)">
  <p:cSld name="Blank (Hack)">
    <p:bg>
      <p:bgPr>
        <a:solidFill>
          <a:srgbClr val="4C389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Sprint)">
  <p:cSld name="Blank (Sprint)">
    <p:bg>
      <p:bgPr>
        <a:solidFill>
          <a:srgbClr val="BE1A8C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7879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348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11"/>
              <a:buFont typeface="Calibri"/>
              <a:buNone/>
              <a:defRPr sz="2401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90802" y="6544824"/>
            <a:ext cx="11906399" cy="260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Summary">
  <p:cSld name="Split Summar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0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 rot="5400000">
            <a:off x="3895230" y="5033122"/>
            <a:ext cx="102810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531001" y="2465213"/>
            <a:ext cx="8090400" cy="2963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404"/>
              <a:buFont typeface="Calibri"/>
              <a:buNone/>
              <a:defRPr sz="8404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531001" y="5556365"/>
            <a:ext cx="8090400" cy="246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9879004" y="1447735"/>
            <a:ext cx="7674000" cy="738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/>
        </p:nvSpPr>
        <p:spPr>
          <a:xfrm rot="10800000" flipH="1">
            <a:off x="0" y="0"/>
            <a:ext cx="18288001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 rot="10800000" flipH="1">
            <a:off x="0" y="9241175"/>
            <a:ext cx="18288001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3999" cy="89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Assembly)">
  <p:cSld name="Blank (Assembly)">
    <p:bg>
      <p:bgPr>
        <a:solidFill>
          <a:srgbClr val="3E5DAA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Classic)">
  <p:cSld name="Blank (Classic)">
    <p:bg>
      <p:bgPr>
        <a:solidFill>
          <a:srgbClr val="F3702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1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lvl="0"/>
            <a:r>
              <a:rPr lang="en-US" dirty="0"/>
              <a:t>Using AD Properties to </a:t>
            </a:r>
            <a:br>
              <a:rPr lang="en-US" dirty="0"/>
            </a:br>
            <a:r>
              <a:rPr lang="en-US" dirty="0"/>
              <a:t>Fill </a:t>
            </a:r>
            <a:r>
              <a:rPr lang="en-US" dirty="0" smtClean="0"/>
              <a:t>in Empty </a:t>
            </a:r>
            <a:r>
              <a:rPr lang="en-US" dirty="0"/>
              <a:t>Properties</a:t>
            </a:r>
            <a:endParaRPr sz="9605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0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Determining </a:t>
            </a:r>
            <a:r>
              <a:rPr lang="en-US" sz="4000" dirty="0">
                <a:solidFill>
                  <a:srgbClr val="434343"/>
                </a:solidFill>
              </a:rPr>
              <a:t>the property that needs information filled </a:t>
            </a:r>
            <a:r>
              <a:rPr lang="en-US" sz="4000" dirty="0" smtClean="0">
                <a:solidFill>
                  <a:srgbClr val="434343"/>
                </a:solidFill>
              </a:rPr>
              <a:t>in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600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0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Determining </a:t>
            </a:r>
            <a:r>
              <a:rPr lang="en-US" sz="4000" dirty="0">
                <a:solidFill>
                  <a:srgbClr val="434343"/>
                </a:solidFill>
              </a:rPr>
              <a:t>the property that needs information filled in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Looking </a:t>
            </a:r>
            <a:r>
              <a:rPr lang="en-US" sz="4000" dirty="0">
                <a:solidFill>
                  <a:srgbClr val="434343"/>
                </a:solidFill>
              </a:rPr>
              <a:t>for that information existing in another </a:t>
            </a:r>
            <a:r>
              <a:rPr lang="en-US" sz="4000" dirty="0" smtClean="0">
                <a:solidFill>
                  <a:srgbClr val="434343"/>
                </a:solidFill>
              </a:rPr>
              <a:t>property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9314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0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Determining </a:t>
            </a:r>
            <a:r>
              <a:rPr lang="en-US" sz="4000" dirty="0">
                <a:solidFill>
                  <a:srgbClr val="434343"/>
                </a:solidFill>
              </a:rPr>
              <a:t>the property that needs information filled in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Looking </a:t>
            </a:r>
            <a:r>
              <a:rPr lang="en-US" sz="4000" dirty="0">
                <a:solidFill>
                  <a:srgbClr val="434343"/>
                </a:solidFill>
              </a:rPr>
              <a:t>for that information existing in another property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Putting </a:t>
            </a:r>
            <a:r>
              <a:rPr lang="en-US" sz="4000" dirty="0">
                <a:solidFill>
                  <a:srgbClr val="434343"/>
                </a:solidFill>
              </a:rPr>
              <a:t>them together to fill in the empty property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9314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980739" y="978099"/>
            <a:ext cx="16067538" cy="8173790"/>
          </a:xfrm>
          <a:prstGeom prst="rect">
            <a:avLst/>
          </a:prstGeom>
        </p:spPr>
        <p:txBody>
          <a:bodyPr spcFirstLastPara="1" wrap="square" lIns="182784" tIns="182784" rIns="182784" bIns="182784" anchor="ctr" anchorCtr="0">
            <a:noAutofit/>
          </a:bodyPr>
          <a:lstStyle/>
          <a:p>
            <a:pPr algn="ctr"/>
            <a:r>
              <a:rPr lang="en" sz="17301" dirty="0" smtClean="0"/>
              <a:t>Thank You!</a:t>
            </a:r>
            <a:endParaRPr lang="en" sz="17301" dirty="0"/>
          </a:p>
        </p:txBody>
      </p:sp>
    </p:spTree>
    <p:extLst>
      <p:ext uri="{BB962C8B-B14F-4D97-AF65-F5344CB8AC3E}">
        <p14:creationId xmlns:p14="http://schemas.microsoft.com/office/powerpoint/2010/main" val="93168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F67A424-E2EC-4E3B-97E9-26D870C59921}"/>
</file>

<file path=customXml/itemProps2.xml><?xml version="1.0" encoding="utf-8"?>
<ds:datastoreItem xmlns:ds="http://schemas.openxmlformats.org/officeDocument/2006/customXml" ds:itemID="{992BB445-D68B-43DA-924B-1DA8B9D84F4E}"/>
</file>

<file path=customXml/itemProps3.xml><?xml version="1.0" encoding="utf-8"?>
<ds:datastoreItem xmlns:ds="http://schemas.openxmlformats.org/officeDocument/2006/customXml" ds:itemID="{13DB1058-44B6-4197-A1E3-BCF26649CF3E}"/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99</Words>
  <Application>Microsoft Office PowerPoint</Application>
  <PresentationFormat>Custom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Roboto</vt:lpstr>
      <vt:lpstr>Packt</vt:lpstr>
      <vt:lpstr>Using AD Properties to  Fill in Empty Properties</vt:lpstr>
      <vt:lpstr>In this Video, we are going to take a look at…</vt:lpstr>
      <vt:lpstr>In this Video, we are going to take a look at…</vt:lpstr>
      <vt:lpstr>In this Video, we are going to take a look at…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Q-learning agent in action</dc:title>
  <dc:creator>Harsh Parab</dc:creator>
  <cp:lastModifiedBy>Francis Dmello</cp:lastModifiedBy>
  <cp:revision>5</cp:revision>
  <dcterms:modified xsi:type="dcterms:W3CDTF">2018-09-17T09:47:35Z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