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7"/>
  </p:notesMasterIdLst>
  <p:sldIdLst>
    <p:sldId id="259" r:id="rId2"/>
    <p:sldId id="262" r:id="rId3"/>
    <p:sldId id="269" r:id="rId4"/>
    <p:sldId id="271" r:id="rId5"/>
    <p:sldId id="319" r:id="rId6"/>
  </p:sldIdLst>
  <p:sldSz cx="18288000" cy="10282238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Roboto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34" y="78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942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38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58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777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6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5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4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5482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2738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354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251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4" name="Shape 34"/>
          <p:cNvSpPr/>
          <p:nvPr/>
        </p:nvSpPr>
        <p:spPr>
          <a:xfrm>
            <a:off x="0" y="1312092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9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899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6436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 algn="ctr"/>
            <a:r>
              <a:rPr lang="en-IN" dirty="0"/>
              <a:t>Subscription </a:t>
            </a:r>
            <a:r>
              <a:rPr lang="en-IN" dirty="0" smtClean="0"/>
              <a:t>and </a:t>
            </a:r>
            <a:br>
              <a:rPr lang="en-IN" dirty="0" smtClean="0"/>
            </a:br>
            <a:r>
              <a:rPr lang="en-IN" dirty="0" smtClean="0"/>
              <a:t>Resource </a:t>
            </a:r>
            <a:r>
              <a:rPr lang="en-IN" dirty="0"/>
              <a:t>Management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subTitle" idx="1"/>
          </p:nvPr>
        </p:nvSpPr>
        <p:spPr>
          <a:xfrm>
            <a:off x="784922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algn="ctr"/>
            <a:r>
              <a:rPr lang="en" dirty="0"/>
              <a:t>Section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/>
            <a:r>
              <a:rPr lang="en-US" sz="4397" dirty="0"/>
              <a:t>In this Section, we are going to take a look at…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0" y="1776127"/>
            <a:ext cx="17424329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Subscriptions and </a:t>
            </a:r>
            <a:r>
              <a:rPr lang="en-IN" sz="3999" dirty="0" smtClean="0">
                <a:solidFill>
                  <a:srgbClr val="434343"/>
                </a:solidFill>
              </a:rPr>
              <a:t>default access</a:t>
            </a:r>
            <a:endParaRPr lang="en-IN" sz="3999" dirty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Azure </a:t>
            </a:r>
            <a:r>
              <a:rPr lang="en-IN" sz="3999" dirty="0" smtClean="0">
                <a:solidFill>
                  <a:srgbClr val="434343"/>
                </a:solidFill>
              </a:rPr>
              <a:t>portal and what’s available out </a:t>
            </a:r>
            <a:r>
              <a:rPr lang="en-IN" sz="3999" dirty="0">
                <a:solidFill>
                  <a:srgbClr val="434343"/>
                </a:solidFill>
              </a:rPr>
              <a:t>of the </a:t>
            </a:r>
            <a:r>
              <a:rPr lang="en-IN" sz="3999" dirty="0" smtClean="0">
                <a:solidFill>
                  <a:srgbClr val="434343"/>
                </a:solidFill>
              </a:rPr>
              <a:t>box</a:t>
            </a:r>
            <a:endParaRPr lang="en-IN" sz="3999" dirty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Managing </a:t>
            </a:r>
            <a:r>
              <a:rPr lang="en-IN" sz="3999" dirty="0" smtClean="0">
                <a:solidFill>
                  <a:srgbClr val="434343"/>
                </a:solidFill>
              </a:rPr>
              <a:t>resources </a:t>
            </a:r>
            <a:r>
              <a:rPr lang="en-IN" sz="3999" dirty="0">
                <a:solidFill>
                  <a:srgbClr val="434343"/>
                </a:solidFill>
              </a:rPr>
              <a:t>with </a:t>
            </a:r>
            <a:r>
              <a:rPr lang="en-IN" sz="3999" dirty="0" smtClean="0">
                <a:solidFill>
                  <a:srgbClr val="434343"/>
                </a:solidFill>
              </a:rPr>
              <a:t>resource groups and tags</a:t>
            </a:r>
            <a:endParaRPr lang="en-IN" sz="3999" dirty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Working with </a:t>
            </a:r>
            <a:r>
              <a:rPr lang="en-IN" sz="3999" dirty="0" smtClean="0">
                <a:solidFill>
                  <a:srgbClr val="434343"/>
                </a:solidFill>
              </a:rPr>
              <a:t>resource policies </a:t>
            </a:r>
            <a:r>
              <a:rPr lang="en-IN" sz="3999" dirty="0">
                <a:solidFill>
                  <a:srgbClr val="434343"/>
                </a:solidFill>
              </a:rPr>
              <a:t>and </a:t>
            </a:r>
            <a:r>
              <a:rPr lang="en-IN" sz="3999" dirty="0" smtClean="0">
                <a:solidFill>
                  <a:srgbClr val="434343"/>
                </a:solidFill>
              </a:rPr>
              <a:t>managing access </a:t>
            </a:r>
            <a:r>
              <a:rPr lang="en-IN" sz="3999" dirty="0">
                <a:solidFill>
                  <a:srgbClr val="434343"/>
                </a:solidFill>
              </a:rPr>
              <a:t>with RBAC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Governing your </a:t>
            </a:r>
            <a:r>
              <a:rPr lang="en-IN" sz="3999" dirty="0" smtClean="0">
                <a:solidFill>
                  <a:srgbClr val="434343"/>
                </a:solidFill>
              </a:rPr>
              <a:t>resources (cost management</a:t>
            </a:r>
            <a:r>
              <a:rPr lang="en-IN" sz="3999" dirty="0">
                <a:solidFill>
                  <a:srgbClr val="434343"/>
                </a:solidFill>
              </a:rPr>
              <a:t>, </a:t>
            </a:r>
            <a:r>
              <a:rPr lang="en-IN" sz="3999" dirty="0" smtClean="0">
                <a:solidFill>
                  <a:srgbClr val="434343"/>
                </a:solidFill>
              </a:rPr>
              <a:t>security</a:t>
            </a:r>
            <a:r>
              <a:rPr lang="en-IN" sz="3999" dirty="0">
                <a:solidFill>
                  <a:srgbClr val="434343"/>
                </a:solidFill>
              </a:rPr>
              <a:t>, and </a:t>
            </a:r>
            <a:r>
              <a:rPr lang="en-IN" sz="3999" dirty="0" smtClean="0">
                <a:solidFill>
                  <a:srgbClr val="434343"/>
                </a:solidFill>
              </a:rPr>
              <a:t>audit</a:t>
            </a:r>
            <a:r>
              <a:rPr lang="en-IN" sz="3999" dirty="0">
                <a:solidFill>
                  <a:srgbClr val="434343"/>
                </a:solidFill>
              </a:rPr>
              <a:t>)</a:t>
            </a:r>
          </a:p>
          <a:p>
            <a:pPr marL="913951" indent="-710850">
              <a:buClr>
                <a:srgbClr val="434343"/>
              </a:buClr>
              <a:buChar char="●"/>
            </a:pPr>
            <a:endParaRPr lang="en-IN" sz="3999" dirty="0"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7503078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Subscriptions and Default Access</a:t>
            </a:r>
          </a:p>
        </p:txBody>
      </p:sp>
    </p:spTree>
    <p:extLst>
      <p:ext uri="{BB962C8B-B14F-4D97-AF65-F5344CB8AC3E}">
        <p14:creationId xmlns:p14="http://schemas.microsoft.com/office/powerpoint/2010/main" val="13426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/>
            <a:r>
              <a:rPr lang="en-US" sz="4397" dirty="0"/>
              <a:t>In this Video, we are going to take a look at…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1" y="1776127"/>
            <a:ext cx="17424128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How to </a:t>
            </a:r>
            <a:r>
              <a:rPr lang="en-IN" sz="3999" dirty="0" smtClean="0">
                <a:solidFill>
                  <a:srgbClr val="434343"/>
                </a:solidFill>
              </a:rPr>
              <a:t>create </a:t>
            </a:r>
            <a:r>
              <a:rPr lang="en-IN" sz="3999" dirty="0">
                <a:solidFill>
                  <a:srgbClr val="434343"/>
                </a:solidFill>
              </a:rPr>
              <a:t>a </a:t>
            </a:r>
            <a:r>
              <a:rPr lang="en-IN" sz="3999" dirty="0" smtClean="0">
                <a:solidFill>
                  <a:srgbClr val="434343"/>
                </a:solidFill>
              </a:rPr>
              <a:t>subscription</a:t>
            </a:r>
            <a:endParaRPr lang="en-IN" sz="3999" dirty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Basic </a:t>
            </a:r>
            <a:r>
              <a:rPr lang="en-IN" sz="3999" dirty="0" smtClean="0">
                <a:solidFill>
                  <a:srgbClr val="434343"/>
                </a:solidFill>
              </a:rPr>
              <a:t>subscription information</a:t>
            </a:r>
            <a:endParaRPr lang="en-IN" sz="3999" dirty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Accessing Azure </a:t>
            </a:r>
            <a:r>
              <a:rPr lang="en-IN" sz="3999" dirty="0" smtClean="0">
                <a:solidFill>
                  <a:srgbClr val="434343"/>
                </a:solidFill>
              </a:rPr>
              <a:t>portal</a:t>
            </a:r>
            <a:endParaRPr lang="en-IN" sz="3999" dirty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Basic </a:t>
            </a:r>
            <a:r>
              <a:rPr lang="en-IN" sz="3999" dirty="0" smtClean="0">
                <a:solidFill>
                  <a:srgbClr val="434343"/>
                </a:solidFill>
              </a:rPr>
              <a:t>portal setup </a:t>
            </a:r>
            <a:r>
              <a:rPr lang="en-IN" sz="3999" dirty="0">
                <a:solidFill>
                  <a:srgbClr val="434343"/>
                </a:solidFill>
              </a:rPr>
              <a:t>and </a:t>
            </a:r>
            <a:r>
              <a:rPr lang="en-IN" sz="3999" dirty="0" smtClean="0">
                <a:solidFill>
                  <a:srgbClr val="434343"/>
                </a:solidFill>
              </a:rPr>
              <a:t>information (theme</a:t>
            </a:r>
            <a:r>
              <a:rPr lang="en-IN" sz="3999" dirty="0">
                <a:solidFill>
                  <a:srgbClr val="434343"/>
                </a:solidFill>
              </a:rPr>
              <a:t>, </a:t>
            </a:r>
            <a:r>
              <a:rPr lang="en-IN" sz="3999" dirty="0" smtClean="0">
                <a:solidFill>
                  <a:srgbClr val="434343"/>
                </a:solidFill>
              </a:rPr>
              <a:t>layout, and settings</a:t>
            </a:r>
            <a:r>
              <a:rPr lang="en-IN" sz="3999" dirty="0">
                <a:solidFill>
                  <a:srgbClr val="434343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8214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7271258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Azure Portal and What’s Available Out of the Box? – Part One</a:t>
            </a:r>
            <a:endParaRPr lang="en-IN" dirty="0"/>
          </a:p>
        </p:txBody>
      </p:sp>
      <p:sp>
        <p:nvSpPr>
          <p:cNvPr id="5" name="Shape 109"/>
          <p:cNvSpPr txBox="1">
            <a:spLocks noGrp="1"/>
          </p:cNvSpPr>
          <p:nvPr>
            <p:ph type="subTitle" idx="1"/>
          </p:nvPr>
        </p:nvSpPr>
        <p:spPr>
          <a:xfrm>
            <a:off x="875069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r>
              <a:rPr lang="en" dirty="0" smtClean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78168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114</Words>
  <Application>Microsoft Office PowerPoint</Application>
  <PresentationFormat>Custom</PresentationFormat>
  <Paragraphs>16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Roboto</vt:lpstr>
      <vt:lpstr>Arial</vt:lpstr>
      <vt:lpstr>Packt</vt:lpstr>
      <vt:lpstr>Subscription and  Resource Management</vt:lpstr>
      <vt:lpstr>In this Section, we are going to take a look at…</vt:lpstr>
      <vt:lpstr>Subscriptions and Default Access</vt:lpstr>
      <vt:lpstr>In this Video, we are going to take a look at…</vt:lpstr>
      <vt:lpstr>Azure Portal and What’s Available Out of the Box? – Part One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Application</dc:title>
  <dc:creator>Karishma Lotlikar</dc:creator>
  <cp:lastModifiedBy>Karishma Lotlikar</cp:lastModifiedBy>
  <cp:revision>53</cp:revision>
  <dcterms:modified xsi:type="dcterms:W3CDTF">2017-11-13T13:33:52Z</dcterms:modified>
</cp:coreProperties>
</file>