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19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51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24550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Azure </a:t>
            </a:r>
            <a:r>
              <a:rPr lang="en-IN" dirty="0" smtClean="0"/>
              <a:t>Portal and </a:t>
            </a:r>
            <a:r>
              <a:rPr lang="en-IN" dirty="0"/>
              <a:t>What’s Available Out of the Box</a:t>
            </a:r>
            <a:r>
              <a:rPr lang="en-IN" dirty="0" smtClean="0"/>
              <a:t>? – Part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8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Portal </a:t>
            </a:r>
            <a:r>
              <a:rPr lang="en-IN" sz="3999" dirty="0" smtClean="0">
                <a:solidFill>
                  <a:srgbClr val="434343"/>
                </a:solidFill>
              </a:rPr>
              <a:t>notifications</a:t>
            </a:r>
            <a:r>
              <a:rPr lang="en-IN" sz="3999" dirty="0">
                <a:solidFill>
                  <a:srgbClr val="434343"/>
                </a:solidFill>
              </a:rPr>
              <a:t>, </a:t>
            </a:r>
            <a:r>
              <a:rPr lang="en-IN" sz="3999" dirty="0" smtClean="0">
                <a:solidFill>
                  <a:srgbClr val="434343"/>
                </a:solidFill>
              </a:rPr>
              <a:t>search</a:t>
            </a:r>
            <a:r>
              <a:rPr lang="en-IN" sz="3999" dirty="0">
                <a:solidFill>
                  <a:srgbClr val="434343"/>
                </a:solidFill>
              </a:rPr>
              <a:t>, and </a:t>
            </a:r>
            <a:r>
              <a:rPr lang="en-IN" sz="3999" dirty="0" smtClean="0">
                <a:solidFill>
                  <a:srgbClr val="434343"/>
                </a:solidFill>
              </a:rPr>
              <a:t>navigation.</a:t>
            </a:r>
            <a:endParaRPr lang="en-IN" sz="3999" dirty="0">
              <a:solidFill>
                <a:srgbClr val="434343"/>
              </a:solidFill>
            </a:endParaRP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Azure </a:t>
            </a:r>
            <a:r>
              <a:rPr lang="en-IN" sz="3999" dirty="0" smtClean="0">
                <a:solidFill>
                  <a:srgbClr val="434343"/>
                </a:solidFill>
              </a:rPr>
              <a:t>marketplace</a:t>
            </a:r>
            <a:endParaRPr lang="en-IN" sz="3999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387168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Azure Portal and What’s Available Out of the Box? – Part </a:t>
            </a:r>
            <a:r>
              <a:rPr lang="en-IN" dirty="0" smtClean="0"/>
              <a:t>Two</a:t>
            </a:r>
            <a:endParaRPr lang="en-IN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75069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816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51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Roboto</vt:lpstr>
      <vt:lpstr>Arial</vt:lpstr>
      <vt:lpstr>Packt</vt:lpstr>
      <vt:lpstr>Azure Portal and What’s Available Out of the Box? – Part One</vt:lpstr>
      <vt:lpstr>In this Video, we are going to take a look at…</vt:lpstr>
      <vt:lpstr>Azure Portal and What’s Available Out of the Box? – Part Two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56</cp:revision>
  <dcterms:modified xsi:type="dcterms:W3CDTF">2017-11-13T13:33:30Z</dcterms:modified>
</cp:coreProperties>
</file>