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297016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Azure Portal and What’s Available Out of the Box? – </a:t>
            </a:r>
            <a:r>
              <a:rPr lang="en-IN"/>
              <a:t>Part </a:t>
            </a:r>
            <a:r>
              <a:rPr lang="en-IN" smtClean="0"/>
              <a:t>Two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Service </a:t>
            </a:r>
            <a:r>
              <a:rPr lang="en-IN" sz="3999" dirty="0" smtClean="0">
                <a:solidFill>
                  <a:srgbClr val="434343"/>
                </a:solidFill>
              </a:rPr>
              <a:t>health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Azure </a:t>
            </a:r>
            <a:r>
              <a:rPr lang="en-IN" sz="3999" dirty="0" smtClean="0">
                <a:solidFill>
                  <a:srgbClr val="434343"/>
                </a:solidFill>
              </a:rPr>
              <a:t>monitor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258379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Azure Portal and What’s Available Out of the Box? – Part Three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45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Azure Portal and What’s Available Out of the Box? – Part Two</vt:lpstr>
      <vt:lpstr>In this Video, we are going to take a look at…</vt:lpstr>
      <vt:lpstr>Azure Portal and What’s Available Out of the Box? – Part Three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56</cp:revision>
  <dcterms:modified xsi:type="dcterms:W3CDTF">2017-11-13T13:34:48Z</dcterms:modified>
</cp:coreProperties>
</file>